
<file path=[Content_Types].xml><?xml version="1.0" encoding="utf-8"?>
<Types xmlns="http://schemas.openxmlformats.org/package/2006/content-types">
  <Default Extension="jpeg" ContentType="image/jpeg"/>
  <Default Extension="wdp" ContentType="image/vnd.ms-photo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6"/>
  </p:notesMasterIdLst>
  <p:sldIdLst>
    <p:sldId id="256" r:id="rId4"/>
    <p:sldId id="266" r:id="rId5"/>
    <p:sldId id="283" r:id="rId7"/>
    <p:sldId id="284" r:id="rId8"/>
    <p:sldId id="271" r:id="rId9"/>
    <p:sldId id="281" r:id="rId10"/>
    <p:sldId id="273" r:id="rId11"/>
    <p:sldId id="285" r:id="rId12"/>
    <p:sldId id="279" r:id="rId1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D3607-80C4-4EBA-AAC5-9EEB49AF0E8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D02E9-23D7-4D64-994D-FDF8A092214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D02E9-23D7-4D64-994D-FDF8A092214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D02E9-23D7-4D64-994D-FDF8A092214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EDE87-FC43-4F0C-9C51-E666AB0AC5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png"/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4" Type="http://schemas.microsoft.com/office/2007/relationships/hdphoto" Target="../media/hdphoto1.wdp"/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4" Type="http://schemas.microsoft.com/office/2007/relationships/hdphoto" Target="../media/hdphoto1.wdp"/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38200" y="1122680"/>
            <a:ext cx="105156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38200" y="3602355"/>
            <a:ext cx="10515600" cy="165544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27025"/>
            <a:ext cx="10515600" cy="5850255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41938" y1="46310" x2="41938" y2="46310"/>
                        <a14:foregroundMark x1="26672" y1="41021" x2="26672" y2="41021"/>
                        <a14:foregroundMark x1="31389" y1="39422" x2="31389" y2="39422"/>
                        <a14:backgroundMark x1="70755" y1="56581" x2="70755" y2="56581"/>
                        <a14:backgroundMark x1="68696" y1="52583" x2="65266" y2="51415"/>
                        <a14:backgroundMark x1="49914" y1="48032" x2="49314" y2="47909"/>
                        <a14:backgroundMark x1="49314" y1="54674" x2="48714" y2="54674"/>
                        <a14:backgroundMark x1="47513" y1="54490" x2="50772" y2="56827"/>
                        <a14:backgroundMark x1="67067" y1="62116" x2="67667" y2="61501"/>
                        <a14:backgroundMark x1="68525" y1="56396" x2="68525" y2="55351"/>
                        <a14:backgroundMark x1="70154" y1="50861" x2="70154" y2="50861"/>
                        <a14:backgroundMark x1="71184" y1="50431" x2="71184" y2="50431"/>
                        <a14:backgroundMark x1="38508" y1="41451" x2="38508" y2="41451"/>
                        <a14:backgroundMark x1="44254" y1="36470" x2="44254" y2="36470"/>
                        <a14:backgroundMark x1="42796" y1="43235" x2="42796" y2="43235"/>
                        <a14:backgroundMark x1="67067" y1="42927" x2="67067" y2="42927"/>
                        <a14:backgroundMark x1="58062" y1="45449" x2="57461" y2="45572"/>
                        <a14:backgroundMark x1="59091" y1="52768" x2="59520" y2="53321"/>
                        <a14:backgroundMark x1="59520" y1="54182" x2="59777" y2="55843"/>
                        <a14:backgroundMark x1="59777" y1="59164" x2="59777" y2="59164"/>
                        <a14:backgroundMark x1="78902" y1="35609" x2="78902" y2="35609"/>
                        <a14:backgroundMark x1="26415" y1="39729" x2="26415" y2="39729"/>
                        <a14:backgroundMark x1="25472" y1="42189" x2="25472" y2="42189"/>
                        <a14:backgroundMark x1="25214" y1="41636" x2="25214" y2="41636"/>
                        <a14:backgroundMark x1="46055" y1="56704" x2="46055" y2="56704"/>
                        <a14:backgroundMark x1="56690" y1="49508" x2="56690" y2="49508"/>
                        <a14:backgroundMark x1="56861" y1="49262" x2="60720" y2="48770"/>
                        <a14:backgroundMark x1="66295" y1="47601" x2="66895" y2="47601"/>
                        <a14:backgroundMark x1="71184" y1="46617" x2="76672" y2="45449"/>
                        <a14:backgroundMark x1="81389" y1="43973" x2="81389" y2="4397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878" t="35012" b="43146"/>
          <a:stretch>
            <a:fillRect/>
          </a:stretch>
        </p:blipFill>
        <p:spPr>
          <a:xfrm>
            <a:off x="0" y="0"/>
            <a:ext cx="5837733" cy="2166151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3199" y="5054600"/>
            <a:ext cx="4368801" cy="1803400"/>
          </a:xfrm>
          <a:prstGeom prst="rect">
            <a:avLst/>
          </a:prstGeom>
        </p:spPr>
      </p:pic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2472862" y="2048669"/>
            <a:ext cx="7246275" cy="2760663"/>
          </a:xfrm>
          <a:prstGeom prst="rect">
            <a:avLst/>
          </a:prstGeom>
          <a:noFill/>
          <a:ln w="38100" cap="flat">
            <a:solidFill>
              <a:schemeClr val="accent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华文细黑" panose="02010600040101010101" pitchFamily="2" charset="-122"/>
            </a:endParaRPr>
          </a:p>
        </p:txBody>
      </p:sp>
      <p:sp>
        <p:nvSpPr>
          <p:cNvPr id="15" name="矩形: 圆角 14"/>
          <p:cNvSpPr/>
          <p:nvPr/>
        </p:nvSpPr>
        <p:spPr>
          <a:xfrm>
            <a:off x="5000625" y="4048356"/>
            <a:ext cx="2190749" cy="485544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endParaRPr lang="zh-CN" altLang="en-US" dirty="0">
              <a:solidFill>
                <a:srgbClr val="3D735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7" name="标题 1"/>
          <p:cNvSpPr>
            <a:spLocks noGrp="1"/>
          </p:cNvSpPr>
          <p:nvPr>
            <p:ph type="ctrTitle" hasCustomPrompt="1"/>
          </p:nvPr>
        </p:nvSpPr>
        <p:spPr>
          <a:xfrm>
            <a:off x="2472862" y="2048668"/>
            <a:ext cx="7246275" cy="1999687"/>
          </a:xfrm>
        </p:spPr>
        <p:txBody>
          <a:bodyPr anchor="ctr" anchorCtr="0">
            <a:normAutofit/>
          </a:bodyPr>
          <a:lstStyle>
            <a:lvl1pPr algn="ctr">
              <a:defRPr sz="6600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8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5000625" y="4048356"/>
            <a:ext cx="2190750" cy="48554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副标题</a:t>
            </a:r>
            <a:endParaRPr lang="zh-CN" altLang="en-US" dirty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3199" y="5054600"/>
            <a:ext cx="4368801" cy="1803400"/>
          </a:xfrm>
          <a:prstGeom prst="rect">
            <a:avLst/>
          </a:prstGeom>
        </p:spPr>
      </p:pic>
      <p:sp>
        <p:nvSpPr>
          <p:cNvPr id="9" name="椭圆 8"/>
          <p:cNvSpPr/>
          <p:nvPr/>
        </p:nvSpPr>
        <p:spPr>
          <a:xfrm>
            <a:off x="5560444" y="2226641"/>
            <a:ext cx="1071110" cy="107111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5560445" y="2226641"/>
            <a:ext cx="1071110" cy="1071110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altLang="zh-CN" sz="4000" dirty="0">
                <a:solidFill>
                  <a:srgbClr val="708265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01</a:t>
            </a:r>
            <a:endParaRPr lang="zh-CN" altLang="en-US" sz="4000" dirty="0">
              <a:solidFill>
                <a:srgbClr val="708265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472862" y="2048669"/>
            <a:ext cx="7246275" cy="2760663"/>
          </a:xfrm>
          <a:prstGeom prst="rect">
            <a:avLst/>
          </a:prstGeom>
          <a:noFill/>
          <a:ln w="38100" cap="flat">
            <a:solidFill>
              <a:srgbClr val="3D735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华文细黑" panose="02010600040101010101" pitchFamily="2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1938" y1="46310" x2="41938" y2="46310"/>
                        <a14:foregroundMark x1="26672" y1="41021" x2="26672" y2="41021"/>
                        <a14:foregroundMark x1="31389" y1="39422" x2="31389" y2="39422"/>
                        <a14:backgroundMark x1="70755" y1="56581" x2="70755" y2="56581"/>
                        <a14:backgroundMark x1="68696" y1="52583" x2="65266" y2="51415"/>
                        <a14:backgroundMark x1="49914" y1="48032" x2="49314" y2="47909"/>
                        <a14:backgroundMark x1="49314" y1="54674" x2="48714" y2="54674"/>
                        <a14:backgroundMark x1="47513" y1="54490" x2="50772" y2="56827"/>
                        <a14:backgroundMark x1="67067" y1="62116" x2="67667" y2="61501"/>
                        <a14:backgroundMark x1="68525" y1="56396" x2="68525" y2="55351"/>
                        <a14:backgroundMark x1="70154" y1="50861" x2="70154" y2="50861"/>
                        <a14:backgroundMark x1="71184" y1="50431" x2="71184" y2="50431"/>
                        <a14:backgroundMark x1="38508" y1="41451" x2="38508" y2="41451"/>
                        <a14:backgroundMark x1="44254" y1="36470" x2="44254" y2="36470"/>
                        <a14:backgroundMark x1="42796" y1="43235" x2="42796" y2="43235"/>
                        <a14:backgroundMark x1="67067" y1="42927" x2="67067" y2="42927"/>
                        <a14:backgroundMark x1="58062" y1="45449" x2="57461" y2="45572"/>
                        <a14:backgroundMark x1="59091" y1="52768" x2="59520" y2="53321"/>
                        <a14:backgroundMark x1="59520" y1="54182" x2="59777" y2="55843"/>
                        <a14:backgroundMark x1="59777" y1="59164" x2="59777" y2="59164"/>
                        <a14:backgroundMark x1="78902" y1="35609" x2="78902" y2="35609"/>
                        <a14:backgroundMark x1="26415" y1="39729" x2="26415" y2="39729"/>
                        <a14:backgroundMark x1="25472" y1="42189" x2="25472" y2="42189"/>
                        <a14:backgroundMark x1="25214" y1="41636" x2="25214" y2="41636"/>
                        <a14:backgroundMark x1="46055" y1="56704" x2="46055" y2="56704"/>
                        <a14:backgroundMark x1="56690" y1="49508" x2="56690" y2="49508"/>
                        <a14:backgroundMark x1="56861" y1="49262" x2="60720" y2="48770"/>
                        <a14:backgroundMark x1="66295" y1="47601" x2="66895" y2="47601"/>
                        <a14:backgroundMark x1="71184" y1="46617" x2="76672" y2="45449"/>
                        <a14:backgroundMark x1="81389" y1="43973" x2="81389" y2="4397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878" t="35012" b="43146"/>
          <a:stretch>
            <a:fillRect/>
          </a:stretch>
        </p:blipFill>
        <p:spPr>
          <a:xfrm>
            <a:off x="-1" y="0"/>
            <a:ext cx="5837731" cy="216615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72862" y="3358241"/>
            <a:ext cx="7246275" cy="856579"/>
          </a:xfrm>
        </p:spPr>
        <p:txBody>
          <a:bodyPr anchor="ctr" anchorCtr="0">
            <a:normAutofit/>
          </a:bodyPr>
          <a:lstStyle>
            <a:lvl1pPr algn="ctr">
              <a:defRPr sz="4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472862" y="4275309"/>
            <a:ext cx="7246275" cy="534023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anchor="b" anchorCtr="0"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472862" y="2048669"/>
            <a:ext cx="7246275" cy="2760663"/>
          </a:xfrm>
          <a:prstGeom prst="rect">
            <a:avLst/>
          </a:prstGeom>
          <a:noFill/>
          <a:ln w="38100" cap="flat">
            <a:solidFill>
              <a:schemeClr val="accent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华文细黑" panose="02010600040101010101" pitchFamily="2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3199" y="5054600"/>
            <a:ext cx="4368801" cy="18034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1938" y1="46310" x2="41938" y2="46310"/>
                        <a14:foregroundMark x1="26672" y1="41021" x2="26672" y2="41021"/>
                        <a14:foregroundMark x1="31389" y1="39422" x2="31389" y2="39422"/>
                        <a14:backgroundMark x1="70755" y1="56581" x2="70755" y2="56581"/>
                        <a14:backgroundMark x1="68696" y1="52583" x2="65266" y2="51415"/>
                        <a14:backgroundMark x1="49914" y1="48032" x2="49314" y2="47909"/>
                        <a14:backgroundMark x1="49314" y1="54674" x2="48714" y2="54674"/>
                        <a14:backgroundMark x1="47513" y1="54490" x2="50772" y2="56827"/>
                        <a14:backgroundMark x1="67067" y1="62116" x2="67667" y2="61501"/>
                        <a14:backgroundMark x1="68525" y1="56396" x2="68525" y2="55351"/>
                        <a14:backgroundMark x1="70154" y1="50861" x2="70154" y2="50861"/>
                        <a14:backgroundMark x1="71184" y1="50431" x2="71184" y2="50431"/>
                        <a14:backgroundMark x1="38508" y1="41451" x2="38508" y2="41451"/>
                        <a14:backgroundMark x1="44254" y1="36470" x2="44254" y2="36470"/>
                        <a14:backgroundMark x1="42796" y1="43235" x2="42796" y2="43235"/>
                        <a14:backgroundMark x1="67067" y1="42927" x2="67067" y2="42927"/>
                        <a14:backgroundMark x1="58062" y1="45449" x2="57461" y2="45572"/>
                        <a14:backgroundMark x1="59091" y1="52768" x2="59520" y2="53321"/>
                        <a14:backgroundMark x1="59520" y1="54182" x2="59777" y2="55843"/>
                        <a14:backgroundMark x1="59777" y1="59164" x2="59777" y2="59164"/>
                        <a14:backgroundMark x1="78902" y1="35609" x2="78902" y2="35609"/>
                        <a14:backgroundMark x1="26415" y1="39729" x2="26415" y2="39729"/>
                        <a14:backgroundMark x1="25472" y1="42189" x2="25472" y2="42189"/>
                        <a14:backgroundMark x1="25214" y1="41636" x2="25214" y2="41636"/>
                        <a14:backgroundMark x1="46055" y1="56704" x2="46055" y2="56704"/>
                        <a14:backgroundMark x1="56690" y1="49508" x2="56690" y2="49508"/>
                        <a14:backgroundMark x1="56861" y1="49262" x2="60720" y2="48770"/>
                        <a14:backgroundMark x1="66295" y1="47601" x2="66895" y2="47601"/>
                        <a14:backgroundMark x1="71184" y1="46617" x2="76672" y2="45449"/>
                        <a14:backgroundMark x1="81389" y1="43973" x2="81389" y2="4397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878" t="35012" b="43146"/>
          <a:stretch>
            <a:fillRect/>
          </a:stretch>
        </p:blipFill>
        <p:spPr>
          <a:xfrm>
            <a:off x="-1" y="0"/>
            <a:ext cx="5837731" cy="216615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472862" y="2048669"/>
            <a:ext cx="7246275" cy="2760663"/>
          </a:xfrm>
        </p:spPr>
        <p:txBody>
          <a:bodyPr>
            <a:norm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713673"/>
            <a:ext cx="4681654" cy="1428161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2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2313873"/>
            <a:ext cx="4681654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 anchor="b" anchorCtr="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702435"/>
            <a:ext cx="10515600" cy="4474845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444898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959100"/>
            <a:ext cx="10515600" cy="2781300"/>
          </a:xfrm>
        </p:spPr>
        <p:txBody>
          <a:bodyPr anchor="t" anchorCtr="0"/>
          <a:lstStyle>
            <a:lvl1pPr>
              <a:defRPr sz="48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722120"/>
            <a:ext cx="10515600" cy="1102995"/>
          </a:xfrm>
        </p:spPr>
        <p:txBody>
          <a:bodyPr lIns="144145" anchor="b" anchorCtr="0"/>
          <a:lstStyle>
            <a:lvl1pPr marL="0" indent="0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105" y="365125"/>
            <a:ext cx="10515600" cy="8001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470" y="1482090"/>
            <a:ext cx="5220970" cy="823595"/>
          </a:xfrm>
        </p:spPr>
        <p:txBody>
          <a:bodyPr anchor="ctr" anchorCtr="0"/>
          <a:lstStyle>
            <a:lvl1pPr marL="0" indent="0">
              <a:buNone/>
              <a:defRPr sz="3200">
                <a:solidFill>
                  <a:srgbClr val="0070C0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8200" y="2368550"/>
            <a:ext cx="5222240" cy="382079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655" y="1482090"/>
            <a:ext cx="5097145" cy="823595"/>
          </a:xfrm>
        </p:spPr>
        <p:txBody>
          <a:bodyPr anchor="ctr" anchorCtr="0"/>
          <a:lstStyle>
            <a:lvl1pPr marL="0" indent="0">
              <a:buNone/>
              <a:defRPr sz="3200">
                <a:solidFill>
                  <a:srgbClr val="0070C0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655" y="2368550"/>
            <a:ext cx="5097145" cy="382079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 anchor="b" anchorCtr="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 + 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-12700" y="-1905"/>
            <a:ext cx="7017385" cy="6861810"/>
          </a:xfrm>
          <a:noFill/>
        </p:spPr>
        <p:txBody>
          <a:bodyPr lIns="252095" tIns="144145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50125" y="457200"/>
            <a:ext cx="4392295" cy="105537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349490" y="1694180"/>
            <a:ext cx="4393565" cy="448056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文本 + 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505" y="-7620"/>
            <a:ext cx="7017385" cy="6861810"/>
          </a:xfrm>
          <a:noFill/>
        </p:spPr>
        <p:txBody>
          <a:bodyPr lIns="252095" tIns="144145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09575" y="457200"/>
            <a:ext cx="4279900" cy="105537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09575" y="1694180"/>
            <a:ext cx="4280535" cy="448056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3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4" Type="http://schemas.openxmlformats.org/officeDocument/2006/relationships/theme" Target="../theme/theme2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bg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effectLst>
            <a:outerShdw blurRad="88900" dist="101600" dir="5400000" algn="ctr" rotWithShape="0">
              <a:srgbClr val="000000">
                <a:alpha val="2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202020"/>
          </a:solidFill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  <a:latin typeface="微软雅黑" panose="020B0503020204020204" charset="-122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75000"/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1pPr>
      <a:lvl2pPr marL="575945" indent="-228600" algn="l" defTabSz="914400" rtl="0" eaLnBrk="1" fontAlgn="auto" latinLnBrk="0" hangingPunct="1">
        <a:lnSpc>
          <a:spcPct val="120000"/>
        </a:lnSpc>
        <a:spcBef>
          <a:spcPts val="500"/>
        </a:spcBef>
        <a:buSzPct val="75000"/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2pPr>
      <a:lvl3pPr marL="1007745" indent="-228600" algn="l" defTabSz="914400" rtl="0" eaLnBrk="1" fontAlgn="auto" latinLnBrk="0" hangingPunct="1">
        <a:lnSpc>
          <a:spcPct val="120000"/>
        </a:lnSpc>
        <a:spcBef>
          <a:spcPts val="500"/>
        </a:spcBef>
        <a:buSzPct val="75000"/>
        <a:buFont typeface="Arial" panose="020B0604020202020204" pitchFamily="34" charset="0"/>
        <a:buChar char="‒"/>
        <a:defRPr sz="2000" kern="1200">
          <a:solidFill>
            <a:schemeClr val="tx1">
              <a:lumMod val="65000"/>
              <a:lumOff val="35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3pPr>
      <a:lvl4pPr marL="1511935" indent="-228600" algn="l" defTabSz="914400" rtl="0" eaLnBrk="1" fontAlgn="auto" latinLnBrk="0" hangingPunct="1">
        <a:lnSpc>
          <a:spcPct val="100000"/>
        </a:lnSpc>
        <a:spcBef>
          <a:spcPts val="500"/>
        </a:spcBef>
        <a:buSzPct val="75000"/>
        <a:buFont typeface="Arial" panose="020B0604020202020204" pitchFamily="34" charset="0"/>
        <a:buChar char="˃"/>
        <a:defRPr sz="1800" kern="1200">
          <a:solidFill>
            <a:schemeClr val="tx1">
              <a:lumMod val="50000"/>
              <a:lumOff val="50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4pPr>
      <a:lvl5pPr marL="1943735" indent="-228600" algn="l" defTabSz="914400" rtl="0" eaLnBrk="1" fontAlgn="auto" latinLnBrk="0" hangingPunct="1">
        <a:lnSpc>
          <a:spcPct val="90000"/>
        </a:lnSpc>
        <a:spcBef>
          <a:spcPts val="500"/>
        </a:spcBef>
        <a:buSzPct val="75000"/>
        <a:buFont typeface="Arial" panose="020B0604020202020204" pitchFamily="34" charset="0"/>
        <a:buChar char="˃"/>
        <a:defRPr sz="1800" kern="1200">
          <a:solidFill>
            <a:schemeClr val="tx1">
              <a:lumMod val="50000"/>
              <a:lumOff val="50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3.xml"/><Relationship Id="rId8" Type="http://schemas.openxmlformats.org/officeDocument/2006/relationships/slide" Target="slide5.xml"/><Relationship Id="rId7" Type="http://schemas.openxmlformats.org/officeDocument/2006/relationships/tags" Target="../tags/tag12.xml"/><Relationship Id="rId6" Type="http://schemas.openxmlformats.org/officeDocument/2006/relationships/slide" Target="slide8.xml"/><Relationship Id="rId5" Type="http://schemas.openxmlformats.org/officeDocument/2006/relationships/tags" Target="../tags/tag11.xml"/><Relationship Id="rId4" Type="http://schemas.openxmlformats.org/officeDocument/2006/relationships/tags" Target="../tags/tag10.xml"/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6" Type="http://schemas.openxmlformats.org/officeDocument/2006/relationships/notesSlide" Target="../notesSlides/notesSlide1.xml"/><Relationship Id="rId15" Type="http://schemas.openxmlformats.org/officeDocument/2006/relationships/slideLayout" Target="../slideLayouts/slideLayout18.xml"/><Relationship Id="rId14" Type="http://schemas.openxmlformats.org/officeDocument/2006/relationships/tags" Target="../tags/tag16.xml"/><Relationship Id="rId13" Type="http://schemas.openxmlformats.org/officeDocument/2006/relationships/tags" Target="../tags/tag15.xml"/><Relationship Id="rId12" Type="http://schemas.openxmlformats.org/officeDocument/2006/relationships/slide" Target="slide3.xml"/><Relationship Id="rId11" Type="http://schemas.openxmlformats.org/officeDocument/2006/relationships/tags" Target="../tags/tag14.xml"/><Relationship Id="rId10" Type="http://schemas.openxmlformats.org/officeDocument/2006/relationships/slide" Target="slide7.xml"/><Relationship Id="rId1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8.xml"/><Relationship Id="rId8" Type="http://schemas.openxmlformats.org/officeDocument/2006/relationships/tags" Target="../tags/tag24.xml"/><Relationship Id="rId7" Type="http://schemas.openxmlformats.org/officeDocument/2006/relationships/tags" Target="../tags/tag23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4" Type="http://schemas.openxmlformats.org/officeDocument/2006/relationships/tags" Target="../tags/tag20.xml"/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0" Type="http://schemas.openxmlformats.org/officeDocument/2006/relationships/notesSlide" Target="../notesSlides/notesSlide2.xml"/><Relationship Id="rId1" Type="http://schemas.openxmlformats.org/officeDocument/2006/relationships/tags" Target="../tags/tag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25.xml"/><Relationship Id="rId1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34.xml"/><Relationship Id="rId8" Type="http://schemas.openxmlformats.org/officeDocument/2006/relationships/tags" Target="../tags/tag33.xml"/><Relationship Id="rId7" Type="http://schemas.openxmlformats.org/officeDocument/2006/relationships/tags" Target="../tags/tag32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3" Type="http://schemas.openxmlformats.org/officeDocument/2006/relationships/notesSlide" Target="../notesSlides/notesSlide3.xml"/><Relationship Id="rId12" Type="http://schemas.openxmlformats.org/officeDocument/2006/relationships/slideLayout" Target="../slideLayouts/slideLayout18.xml"/><Relationship Id="rId11" Type="http://schemas.openxmlformats.org/officeDocument/2006/relationships/tags" Target="../tags/tag35.xml"/><Relationship Id="rId10" Type="http://schemas.openxmlformats.org/officeDocument/2006/relationships/slide" Target="slide2.xml"/><Relationship Id="rId1" Type="http://schemas.openxmlformats.org/officeDocument/2006/relationships/tags" Target="../tags/tag26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8.xml"/><Relationship Id="rId8" Type="http://schemas.openxmlformats.org/officeDocument/2006/relationships/tags" Target="../tags/tag43.xml"/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0" Type="http://schemas.openxmlformats.org/officeDocument/2006/relationships/notesSlide" Target="../notesSlides/notesSlide4.xml"/><Relationship Id="rId1" Type="http://schemas.openxmlformats.org/officeDocument/2006/relationships/tags" Target="../tags/tag36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17.xml"/><Relationship Id="rId2" Type="http://schemas.openxmlformats.org/officeDocument/2006/relationships/tags" Target="../tags/tag45.xml"/><Relationship Id="rId1" Type="http://schemas.openxmlformats.org/officeDocument/2006/relationships/tags" Target="../tags/tag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标题 4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kumimoji="1" lang="zh-CN" altLang="en-US" b="1" dirty="0">
                <a:latin typeface="Segoe Script" panose="020B0504020000000003" pitchFamily="34" charset="0"/>
                <a:sym typeface="+mn-ea"/>
              </a:rPr>
              <a:t>法律</a:t>
            </a:r>
            <a:r>
              <a:rPr kumimoji="1" lang="zh-CN" altLang="en-US" b="1" dirty="0" smtClean="0">
                <a:latin typeface="Segoe Script" panose="020B0504020000000003" pitchFamily="34" charset="0"/>
                <a:sym typeface="+mn-ea"/>
              </a:rPr>
              <a:t>诊所中期汇报</a:t>
            </a:r>
            <a:endParaRPr lang="zh-CN" altLang="en-US" smtClean="0"/>
          </a:p>
        </p:txBody>
      </p:sp>
      <p:sp>
        <p:nvSpPr>
          <p:cNvPr id="7" name="副标题 6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5000625" y="4048125"/>
            <a:ext cx="2190750" cy="485775"/>
          </a:xfrm>
        </p:spPr>
        <p:txBody>
          <a:bodyPr>
            <a:noAutofit/>
          </a:bodyPr>
          <a:p>
            <a:r>
              <a:rPr lang="zh-CN" altLang="en-US" sz="3200" b="1" smtClean="0"/>
              <a:t>第六组</a:t>
            </a:r>
            <a:endParaRPr lang="zh-CN" altLang="en-US" sz="3200" b="1" smtClean="0"/>
          </a:p>
        </p:txBody>
      </p:sp>
      <p:sp>
        <p:nvSpPr>
          <p:cNvPr id="6" name="文本框 5"/>
          <p:cNvSpPr txBox="1"/>
          <p:nvPr/>
        </p:nvSpPr>
        <p:spPr>
          <a:xfrm>
            <a:off x="6902450" y="5187950"/>
            <a:ext cx="40208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/>
              <a:t>小组成员：舒婷玥、何运泽、白小飞</a:t>
            </a:r>
            <a:endParaRPr lang="zh-CN" altLang="en-US" b="1"/>
          </a:p>
        </p:txBody>
      </p:sp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499702" y="2329547"/>
            <a:ext cx="1531941" cy="115116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altLang="zh-TW" sz="6600" dirty="0">
                <a:solidFill>
                  <a:schemeClr val="accent1"/>
                </a:solidFill>
              </a:rPr>
              <a:t>01/</a:t>
            </a:r>
            <a:endParaRPr lang="zh-TW" altLang="en-US" sz="6600" dirty="0">
              <a:solidFill>
                <a:schemeClr val="accent1"/>
              </a:solidFill>
            </a:endParaRPr>
          </a:p>
        </p:txBody>
      </p:sp>
      <p:sp>
        <p:nvSpPr>
          <p:cNvPr id="7" name="文本框 6"/>
          <p:cNvSpPr txBox="1"/>
          <p:nvPr>
            <p:custDataLst>
              <p:tags r:id="rId2"/>
            </p:custDataLst>
          </p:nvPr>
        </p:nvSpPr>
        <p:spPr>
          <a:xfrm>
            <a:off x="499702" y="4466679"/>
            <a:ext cx="1531941" cy="115116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altLang="zh-TW" sz="6600" dirty="0">
                <a:solidFill>
                  <a:schemeClr val="accent1"/>
                </a:solidFill>
              </a:rPr>
              <a:t>03/</a:t>
            </a:r>
            <a:endParaRPr lang="zh-TW" altLang="en-US" sz="6600" dirty="0">
              <a:solidFill>
                <a:schemeClr val="accent1"/>
              </a:solidFill>
            </a:endParaRPr>
          </a:p>
        </p:txBody>
      </p:sp>
      <p:sp>
        <p:nvSpPr>
          <p:cNvPr id="9" name="文本框 8"/>
          <p:cNvSpPr txBox="1"/>
          <p:nvPr>
            <p:custDataLst>
              <p:tags r:id="rId3"/>
            </p:custDataLst>
          </p:nvPr>
        </p:nvSpPr>
        <p:spPr>
          <a:xfrm>
            <a:off x="6043474" y="2329547"/>
            <a:ext cx="1531941" cy="115116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altLang="zh-TW" sz="6600" dirty="0">
                <a:solidFill>
                  <a:schemeClr val="accent1"/>
                </a:solidFill>
              </a:rPr>
              <a:t>02/</a:t>
            </a:r>
            <a:endParaRPr lang="zh-TW" altLang="en-US" sz="6600" dirty="0">
              <a:solidFill>
                <a:schemeClr val="accent1"/>
              </a:solidFill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6043474" y="4466679"/>
            <a:ext cx="1531941" cy="115116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altLang="zh-TW" sz="6600" dirty="0">
                <a:solidFill>
                  <a:schemeClr val="accent1"/>
                </a:solidFill>
              </a:rPr>
              <a:t>04/</a:t>
            </a:r>
            <a:endParaRPr lang="zh-TW" altLang="en-US" sz="6600" dirty="0">
              <a:solidFill>
                <a:schemeClr val="accent1"/>
              </a:solidFill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7677369" y="4828262"/>
            <a:ext cx="3123390" cy="789582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defPPr>
              <a:defRPr lang="zh-CN"/>
            </a:defPPr>
            <a:lvl1pPr>
              <a:defRPr sz="2000"/>
            </a:lvl1pPr>
          </a:lstStyle>
          <a:p>
            <a:r>
              <a:rPr lang="zh-CN" altLang="en-US" sz="2800" dirty="0">
                <a:hlinkClick r:id="rId6" tooltip="" action="ppaction://hlinksldjump"/>
              </a:rPr>
              <a:t>改进意见</a:t>
            </a:r>
            <a:endParaRPr lang="zh-CN" altLang="en-US" sz="2800" dirty="0"/>
          </a:p>
        </p:txBody>
      </p:sp>
      <p:sp>
        <p:nvSpPr>
          <p:cNvPr id="4" name="文本框 3"/>
          <p:cNvSpPr txBox="1"/>
          <p:nvPr>
            <p:custDataLst>
              <p:tags r:id="rId7"/>
            </p:custDataLst>
          </p:nvPr>
        </p:nvSpPr>
        <p:spPr>
          <a:xfrm>
            <a:off x="7677150" y="2691130"/>
            <a:ext cx="3401060" cy="789305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defPPr>
              <a:defRPr lang="zh-CN"/>
            </a:defPPr>
            <a:lvl1pPr>
              <a:defRPr sz="2000"/>
            </a:lvl1pPr>
          </a:lstStyle>
          <a:p>
            <a:r>
              <a:rPr lang="zh-CN" altLang="en-US" sz="2800" dirty="0">
                <a:hlinkClick r:id="rId8" tooltip="" action="ppaction://hlinksldjump"/>
              </a:rPr>
              <a:t>代理案件和小组分工</a:t>
            </a:r>
            <a:endParaRPr lang="zh-CN" altLang="en-US" sz="2800" dirty="0"/>
          </a:p>
        </p:txBody>
      </p:sp>
      <p:sp>
        <p:nvSpPr>
          <p:cNvPr id="13" name="文本框 12"/>
          <p:cNvSpPr txBox="1"/>
          <p:nvPr>
            <p:custDataLst>
              <p:tags r:id="rId9"/>
            </p:custDataLst>
          </p:nvPr>
        </p:nvSpPr>
        <p:spPr>
          <a:xfrm>
            <a:off x="2133597" y="4828262"/>
            <a:ext cx="3123390" cy="789582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defPPr>
              <a:defRPr lang="zh-CN"/>
            </a:defPPr>
            <a:lvl1pPr>
              <a:defRPr sz="2000"/>
            </a:lvl1pPr>
          </a:lstStyle>
          <a:p>
            <a:r>
              <a:rPr lang="zh-CN" altLang="en-US" sz="2800" dirty="0">
                <a:hlinkClick r:id="rId10" tooltip="" action="ppaction://hlinksldjump"/>
              </a:rPr>
              <a:t>心得体会</a:t>
            </a:r>
            <a:endParaRPr lang="zh-CN" altLang="en-US" sz="2800" dirty="0"/>
          </a:p>
        </p:txBody>
      </p:sp>
      <p:sp>
        <p:nvSpPr>
          <p:cNvPr id="14" name="文本框 13"/>
          <p:cNvSpPr txBox="1"/>
          <p:nvPr>
            <p:custDataLst>
              <p:tags r:id="rId11"/>
            </p:custDataLst>
          </p:nvPr>
        </p:nvSpPr>
        <p:spPr>
          <a:xfrm>
            <a:off x="2133600" y="2691130"/>
            <a:ext cx="3456940" cy="789305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defPPr>
              <a:defRPr lang="zh-CN"/>
            </a:defPPr>
            <a:lvl1pPr>
              <a:defRPr sz="2000"/>
            </a:lvl1pPr>
          </a:lstStyle>
          <a:p>
            <a:r>
              <a:rPr lang="zh-CN" altLang="en-US" sz="2800" dirty="0">
                <a:hlinkClick r:id="rId12" tooltip="" action="ppaction://hlinksldjump"/>
              </a:rPr>
              <a:t>值班情况和案件咨询</a:t>
            </a:r>
            <a:endParaRPr lang="zh-CN" altLang="en-US" sz="2800" dirty="0"/>
          </a:p>
        </p:txBody>
      </p:sp>
      <p:sp>
        <p:nvSpPr>
          <p:cNvPr id="15" name="文本框 14"/>
          <p:cNvSpPr txBox="1"/>
          <p:nvPr>
            <p:custDataLst>
              <p:tags r:id="rId13"/>
            </p:custDataLst>
          </p:nvPr>
        </p:nvSpPr>
        <p:spPr>
          <a:xfrm>
            <a:off x="2338388" y="772159"/>
            <a:ext cx="6848475" cy="936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6000" smtClean="0"/>
              <a:t>目录</a:t>
            </a:r>
            <a:endParaRPr lang="zh-CN" altLang="en-US" sz="6000" smtClean="0"/>
          </a:p>
        </p:txBody>
      </p:sp>
    </p:spTree>
    <p:custDataLst>
      <p:tags r:id="rId14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值班情况</a:t>
            </a:r>
            <a:endParaRPr kumimoji="1" lang="zh-CN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2095450"/>
          </a:xfrm>
        </p:spPr>
        <p:txBody>
          <a:bodyPr>
            <a:normAutofit fontScale="70000"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3600" dirty="0" smtClean="0">
                <a:solidFill>
                  <a:srgbClr val="59595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kumimoji="1" lang="zh-CN" alt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值</a:t>
            </a:r>
            <a:r>
              <a:rPr kumimoji="1" lang="zh-CN" altLang="en-US" sz="3600" dirty="0" smtClean="0">
                <a:solidFill>
                  <a:srgbClr val="59595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班次数：</a:t>
            </a:r>
            <a:r>
              <a:rPr kumimoji="1" lang="en-US" altLang="zh-CN" sz="3600" dirty="0" smtClean="0">
                <a:solidFill>
                  <a:srgbClr val="59595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kumimoji="1" lang="zh-CN" altLang="en-US" sz="3600" dirty="0" smtClean="0">
                <a:solidFill>
                  <a:srgbClr val="59595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次</a:t>
            </a:r>
            <a:endParaRPr kumimoji="1" lang="en-US" altLang="zh-CN" sz="3600" dirty="0" smtClean="0">
              <a:solidFill>
                <a:srgbClr val="595959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kumimoji="1" lang="en-US" altLang="zh-CN" sz="3600" dirty="0" smtClean="0">
                <a:solidFill>
                  <a:srgbClr val="59595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                 3</a:t>
            </a:r>
            <a:r>
              <a:rPr kumimoji="1" lang="zh-CN" altLang="en-US" sz="3600" dirty="0" smtClean="0">
                <a:solidFill>
                  <a:srgbClr val="59595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月</a:t>
            </a:r>
            <a:r>
              <a:rPr kumimoji="1" lang="en-US" altLang="zh-CN" sz="3600" dirty="0" smtClean="0">
                <a:solidFill>
                  <a:srgbClr val="59595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22</a:t>
            </a:r>
            <a:r>
              <a:rPr kumimoji="1" lang="zh-CN" altLang="en-US" sz="3600" dirty="0" smtClean="0">
                <a:solidFill>
                  <a:srgbClr val="59595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日海大平正律师事务所</a:t>
            </a:r>
            <a:endParaRPr kumimoji="1" lang="en-US" altLang="zh-CN" sz="3600" dirty="0" smtClean="0">
              <a:solidFill>
                <a:srgbClr val="595959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kumimoji="1" lang="en-US" altLang="zh-CN" dirty="0" smtClean="0">
                <a:solidFill>
                  <a:srgbClr val="59595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                             </a:t>
            </a:r>
            <a:r>
              <a:rPr kumimoji="1" lang="en-US" altLang="zh-CN" sz="3600" dirty="0" smtClean="0">
                <a:solidFill>
                  <a:srgbClr val="59595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kumimoji="1" lang="zh-CN" altLang="en-US" sz="3600" dirty="0" smtClean="0">
                <a:solidFill>
                  <a:srgbClr val="59595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月</a:t>
            </a:r>
            <a:r>
              <a:rPr kumimoji="1" lang="en-US" altLang="zh-CN" sz="3600" dirty="0" smtClean="0">
                <a:solidFill>
                  <a:srgbClr val="59595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24</a:t>
            </a:r>
            <a:r>
              <a:rPr kumimoji="1" lang="zh-CN" altLang="en-US" sz="3600" dirty="0" smtClean="0">
                <a:solidFill>
                  <a:srgbClr val="59595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日海口市法律援助中心</a:t>
            </a:r>
            <a:endParaRPr kumimoji="1" lang="zh-CN" altLang="en-US" sz="3600" dirty="0" smtClean="0">
              <a:solidFill>
                <a:srgbClr val="595959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524000" y="4137987"/>
            <a:ext cx="9144000" cy="1660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/>
              <a:buChar char="•"/>
            </a:pPr>
            <a:r>
              <a:rPr kumimoji="1" lang="zh-CN" altLang="en-US" sz="3600" dirty="0" smtClean="0">
                <a:solidFill>
                  <a:srgbClr val="595959"/>
                </a:solidFill>
              </a:rPr>
              <a:t>心得：</a:t>
            </a:r>
            <a:r>
              <a:rPr kumimoji="1" lang="en-US" altLang="zh-CN" sz="3200" dirty="0" smtClean="0"/>
              <a:t>  1. 学会沟通，安抚情绪，耐心倾听</a:t>
            </a:r>
            <a:endParaRPr kumimoji="1" lang="en-US" altLang="zh-CN" sz="3200" dirty="0" smtClean="0"/>
          </a:p>
          <a:p>
            <a:pPr marL="571500" indent="-571500">
              <a:lnSpc>
                <a:spcPct val="150000"/>
              </a:lnSpc>
              <a:buFont typeface="Arial" panose="020B0604020202020204"/>
              <a:buChar char="•"/>
            </a:pPr>
            <a:r>
              <a:rPr kumimoji="1" lang="en-US" altLang="zh-CN" sz="3200" dirty="0" smtClean="0"/>
              <a:t>               2. 学会归纳，繁简互化，准确高效 </a:t>
            </a:r>
            <a:endParaRPr kumimoji="1" lang="en-US" altLang="zh-CN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78456" y="274638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咨询、代书的数量与案件类型</a:t>
            </a:r>
            <a:endParaRPr lang="zh-CN" alt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咨询：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次（电话</a:t>
            </a:r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）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代书：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次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案件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类型：民间借贷（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100%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）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461500" y="5521960"/>
            <a:ext cx="10293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hlinkClick r:id="rId1" tooltip="" action="ppaction://hlinksldjump"/>
              </a:rPr>
              <a:t>返回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>
            <p:custDataLst>
              <p:tags r:id="rId1"/>
            </p:custDataLst>
          </p:nvPr>
        </p:nvGrpSpPr>
        <p:grpSpPr>
          <a:xfrm>
            <a:off x="2046294" y="431116"/>
            <a:ext cx="7041760" cy="2004408"/>
            <a:chOff x="2508389" y="2878958"/>
            <a:chExt cx="7102648" cy="2021740"/>
          </a:xfrm>
        </p:grpSpPr>
        <p:sp>
          <p:nvSpPr>
            <p:cNvPr id="14" name="文本框 13"/>
            <p:cNvSpPr txBox="1"/>
            <p:nvPr>
              <p:custDataLst>
                <p:tags r:id="rId2"/>
              </p:custDataLst>
            </p:nvPr>
          </p:nvSpPr>
          <p:spPr>
            <a:xfrm>
              <a:off x="7608065" y="3503332"/>
              <a:ext cx="2002972" cy="38831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accent2"/>
                  </a:solidFill>
                  <a:latin typeface="+mj-lt"/>
                  <a:ea typeface="+mj-ea"/>
                  <a:cs typeface="+mj-cs"/>
                  <a:sym typeface="Arial" panose="020B0604020202020204" pitchFamily="34" charset="0"/>
                </a:rPr>
                <a:t>小组分工</a:t>
              </a:r>
              <a:endParaRPr lang="zh-CN" altLang="en-US" b="1" dirty="0">
                <a:solidFill>
                  <a:schemeClr val="accent2"/>
                </a:solidFill>
                <a:latin typeface="+mj-lt"/>
                <a:ea typeface="+mj-ea"/>
                <a:cs typeface="+mj-cs"/>
                <a:sym typeface="Arial" panose="020B0604020202020204" pitchFamily="34" charset="0"/>
              </a:endParaRPr>
            </a:p>
          </p:txBody>
        </p:sp>
        <p:cxnSp>
          <p:nvCxnSpPr>
            <p:cNvPr id="16" name="直接连接符 15"/>
            <p:cNvCxnSpPr/>
            <p:nvPr>
              <p:custDataLst>
                <p:tags r:id="rId3"/>
              </p:custDataLst>
            </p:nvPr>
          </p:nvCxnSpPr>
          <p:spPr>
            <a:xfrm>
              <a:off x="7024913" y="3671084"/>
              <a:ext cx="370114" cy="0"/>
            </a:xfrm>
            <a:prstGeom prst="line">
              <a:avLst/>
            </a:prstGeom>
            <a:noFill/>
            <a:ln>
              <a:solidFill>
                <a:schemeClr val="accent2">
                  <a:lumMod val="40000"/>
                  <a:lumOff val="60000"/>
                </a:schemeClr>
              </a:solidFill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7" name="任意多边形 6"/>
            <p:cNvSpPr/>
            <p:nvPr>
              <p:custDataLst>
                <p:tags r:id="rId4"/>
              </p:custDataLst>
            </p:nvPr>
          </p:nvSpPr>
          <p:spPr>
            <a:xfrm>
              <a:off x="5036457" y="2878958"/>
              <a:ext cx="914400" cy="2021740"/>
            </a:xfrm>
            <a:custGeom>
              <a:avLst/>
              <a:gdLst>
                <a:gd name="connsiteX0" fmla="*/ 914400 w 914400"/>
                <a:gd name="connsiteY0" fmla="*/ 0 h 2021740"/>
                <a:gd name="connsiteX1" fmla="*/ 914400 w 914400"/>
                <a:gd name="connsiteY1" fmla="*/ 382312 h 2021740"/>
                <a:gd name="connsiteX2" fmla="*/ 887260 w 914400"/>
                <a:gd name="connsiteY2" fmla="*/ 385048 h 2021740"/>
                <a:gd name="connsiteX3" fmla="*/ 377200 w 914400"/>
                <a:gd name="connsiteY3" fmla="*/ 1010870 h 2021740"/>
                <a:gd name="connsiteX4" fmla="*/ 887260 w 914400"/>
                <a:gd name="connsiteY4" fmla="*/ 1636692 h 2021740"/>
                <a:gd name="connsiteX5" fmla="*/ 914400 w 914400"/>
                <a:gd name="connsiteY5" fmla="*/ 1639428 h 2021740"/>
                <a:gd name="connsiteX6" fmla="*/ 914400 w 914400"/>
                <a:gd name="connsiteY6" fmla="*/ 2021740 h 2021740"/>
                <a:gd name="connsiteX7" fmla="*/ 912120 w 914400"/>
                <a:gd name="connsiteY7" fmla="*/ 2021625 h 2021740"/>
                <a:gd name="connsiteX8" fmla="*/ 0 w 914400"/>
                <a:gd name="connsiteY8" fmla="*/ 1010870 h 2021740"/>
                <a:gd name="connsiteX9" fmla="*/ 912120 w 914400"/>
                <a:gd name="connsiteY9" fmla="*/ 115 h 2021740"/>
                <a:gd name="connsiteX10" fmla="*/ 914400 w 914400"/>
                <a:gd name="connsiteY10" fmla="*/ 0 h 2021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14400" h="2021740">
                  <a:moveTo>
                    <a:pt x="914400" y="0"/>
                  </a:moveTo>
                  <a:lnTo>
                    <a:pt x="914400" y="382312"/>
                  </a:lnTo>
                  <a:lnTo>
                    <a:pt x="887260" y="385048"/>
                  </a:lnTo>
                  <a:cubicBezTo>
                    <a:pt x="596170" y="444614"/>
                    <a:pt x="377200" y="702171"/>
                    <a:pt x="377200" y="1010870"/>
                  </a:cubicBezTo>
                  <a:cubicBezTo>
                    <a:pt x="377200" y="1319569"/>
                    <a:pt x="596170" y="1577126"/>
                    <a:pt x="887260" y="1636692"/>
                  </a:cubicBezTo>
                  <a:lnTo>
                    <a:pt x="914400" y="1639428"/>
                  </a:lnTo>
                  <a:lnTo>
                    <a:pt x="914400" y="2021740"/>
                  </a:lnTo>
                  <a:lnTo>
                    <a:pt x="912120" y="2021625"/>
                  </a:lnTo>
                  <a:cubicBezTo>
                    <a:pt x="399796" y="1969595"/>
                    <a:pt x="0" y="1536921"/>
                    <a:pt x="0" y="1010870"/>
                  </a:cubicBezTo>
                  <a:cubicBezTo>
                    <a:pt x="0" y="484819"/>
                    <a:pt x="399796" y="52145"/>
                    <a:pt x="912120" y="115"/>
                  </a:cubicBezTo>
                  <a:lnTo>
                    <a:pt x="91440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6" name="任意多边形 5"/>
            <p:cNvSpPr/>
            <p:nvPr>
              <p:custDataLst>
                <p:tags r:id="rId5"/>
              </p:custDataLst>
            </p:nvPr>
          </p:nvSpPr>
          <p:spPr>
            <a:xfrm>
              <a:off x="6154057" y="2878958"/>
              <a:ext cx="914400" cy="2021740"/>
            </a:xfrm>
            <a:custGeom>
              <a:avLst/>
              <a:gdLst>
                <a:gd name="connsiteX0" fmla="*/ 0 w 914400"/>
                <a:gd name="connsiteY0" fmla="*/ 0 h 2021740"/>
                <a:gd name="connsiteX1" fmla="*/ 2280 w 914400"/>
                <a:gd name="connsiteY1" fmla="*/ 115 h 2021740"/>
                <a:gd name="connsiteX2" fmla="*/ 914400 w 914400"/>
                <a:gd name="connsiteY2" fmla="*/ 1010870 h 2021740"/>
                <a:gd name="connsiteX3" fmla="*/ 2280 w 914400"/>
                <a:gd name="connsiteY3" fmla="*/ 2021625 h 2021740"/>
                <a:gd name="connsiteX4" fmla="*/ 0 w 914400"/>
                <a:gd name="connsiteY4" fmla="*/ 2021740 h 2021740"/>
                <a:gd name="connsiteX5" fmla="*/ 0 w 914400"/>
                <a:gd name="connsiteY5" fmla="*/ 1639428 h 2021740"/>
                <a:gd name="connsiteX6" fmla="*/ 27140 w 914400"/>
                <a:gd name="connsiteY6" fmla="*/ 1636692 h 2021740"/>
                <a:gd name="connsiteX7" fmla="*/ 537200 w 914400"/>
                <a:gd name="connsiteY7" fmla="*/ 1010870 h 2021740"/>
                <a:gd name="connsiteX8" fmla="*/ 27140 w 914400"/>
                <a:gd name="connsiteY8" fmla="*/ 385048 h 2021740"/>
                <a:gd name="connsiteX9" fmla="*/ 0 w 914400"/>
                <a:gd name="connsiteY9" fmla="*/ 382312 h 2021740"/>
                <a:gd name="connsiteX10" fmla="*/ 0 w 914400"/>
                <a:gd name="connsiteY10" fmla="*/ 0 h 2021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14400" h="2021740">
                  <a:moveTo>
                    <a:pt x="0" y="0"/>
                  </a:moveTo>
                  <a:lnTo>
                    <a:pt x="2280" y="115"/>
                  </a:lnTo>
                  <a:cubicBezTo>
                    <a:pt x="514604" y="52145"/>
                    <a:pt x="914400" y="484819"/>
                    <a:pt x="914400" y="1010870"/>
                  </a:cubicBezTo>
                  <a:cubicBezTo>
                    <a:pt x="914400" y="1536921"/>
                    <a:pt x="514604" y="1969595"/>
                    <a:pt x="2280" y="2021625"/>
                  </a:cubicBezTo>
                  <a:lnTo>
                    <a:pt x="0" y="2021740"/>
                  </a:lnTo>
                  <a:lnTo>
                    <a:pt x="0" y="1639428"/>
                  </a:lnTo>
                  <a:lnTo>
                    <a:pt x="27140" y="1636692"/>
                  </a:lnTo>
                  <a:cubicBezTo>
                    <a:pt x="318231" y="1577126"/>
                    <a:pt x="537200" y="1319569"/>
                    <a:pt x="537200" y="1010870"/>
                  </a:cubicBezTo>
                  <a:cubicBezTo>
                    <a:pt x="537200" y="702171"/>
                    <a:pt x="318231" y="444614"/>
                    <a:pt x="27140" y="385048"/>
                  </a:cubicBezTo>
                  <a:lnTo>
                    <a:pt x="0" y="3823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21" name="文本框 20"/>
            <p:cNvSpPr txBox="1"/>
            <p:nvPr>
              <p:custDataLst>
                <p:tags r:id="rId6"/>
              </p:custDataLst>
            </p:nvPr>
          </p:nvSpPr>
          <p:spPr>
            <a:xfrm flipH="1">
              <a:off x="2508389" y="3503332"/>
              <a:ext cx="2002972" cy="38831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accent1"/>
                  </a:solidFill>
                  <a:latin typeface="+mj-lt"/>
                  <a:ea typeface="+mj-ea"/>
                  <a:cs typeface="+mj-cs"/>
                  <a:sym typeface="Arial" panose="020B0604020202020204" pitchFamily="34" charset="0"/>
                </a:rPr>
                <a:t>代理案件</a:t>
              </a:r>
              <a:endParaRPr lang="zh-CN" altLang="en-US" b="1" dirty="0">
                <a:solidFill>
                  <a:schemeClr val="accent1"/>
                </a:solidFill>
                <a:latin typeface="+mj-lt"/>
                <a:ea typeface="+mj-ea"/>
                <a:cs typeface="+mj-cs"/>
                <a:sym typeface="Arial" panose="020B0604020202020204" pitchFamily="34" charset="0"/>
              </a:endParaRPr>
            </a:p>
          </p:txBody>
        </p:sp>
        <p:cxnSp>
          <p:nvCxnSpPr>
            <p:cNvPr id="20" name="直接连接符 19"/>
            <p:cNvCxnSpPr/>
            <p:nvPr>
              <p:custDataLst>
                <p:tags r:id="rId7"/>
              </p:custDataLst>
            </p:nvPr>
          </p:nvCxnSpPr>
          <p:spPr>
            <a:xfrm flipH="1">
              <a:off x="4724399" y="3671084"/>
              <a:ext cx="370114" cy="0"/>
            </a:xfrm>
            <a:prstGeom prst="line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4" name="文本框 3"/>
          <p:cNvSpPr txBox="1"/>
          <p:nvPr/>
        </p:nvSpPr>
        <p:spPr>
          <a:xfrm>
            <a:off x="544830" y="2934335"/>
            <a:ext cx="3281680" cy="2584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案情介绍：</a:t>
            </a:r>
            <a:endParaRPr lang="zh-CN" altLang="en-US"/>
          </a:p>
          <a:p>
            <a:r>
              <a:rPr lang="zh-CN" altLang="en-US"/>
              <a:t>       案一：当事人因生活拮据，对孩子的抚养压力日趋严重，希望增加抚养费。</a:t>
            </a:r>
            <a:endParaRPr lang="zh-CN" altLang="en-US"/>
          </a:p>
          <a:p>
            <a:r>
              <a:rPr lang="zh-CN" altLang="en-US"/>
              <a:t>       案二：当事人受前夫多次诉讼等骚扰，给当事人生活造成影响，其精神受到困扰，希望前夫能赔礼道歉，并赔偿精神损失。</a:t>
            </a:r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7102475" y="2934335"/>
            <a:ext cx="4561840" cy="31381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小组分工：</a:t>
            </a:r>
            <a:endParaRPr lang="zh-CN" altLang="en-US"/>
          </a:p>
          <a:p>
            <a:r>
              <a:rPr lang="zh-CN" altLang="en-US"/>
              <a:t>       </a:t>
            </a:r>
            <a:r>
              <a:rPr lang="en-US" altLang="zh-CN"/>
              <a:t>1.</a:t>
            </a:r>
            <a:r>
              <a:rPr lang="zh-CN" altLang="en-US"/>
              <a:t>接待沟通：与当事人多次深入交谈，从案件事实到案件起诉。</a:t>
            </a:r>
            <a:endParaRPr lang="zh-CN" altLang="en-US"/>
          </a:p>
          <a:p>
            <a:r>
              <a:rPr lang="zh-CN" altLang="en-US"/>
              <a:t>     （</a:t>
            </a:r>
            <a:r>
              <a:rPr lang="en-US" altLang="zh-CN"/>
              <a:t>1</a:t>
            </a:r>
            <a:r>
              <a:rPr lang="zh-CN" altLang="en-US"/>
              <a:t>）发表看法，回复当事人问题，整理案件焦点，以及利害关系，最后到给予解决方法。（目前处在法律文书撰写修改，准备证据中，已获得授权签章）</a:t>
            </a:r>
            <a:endParaRPr lang="zh-CN" altLang="en-US"/>
          </a:p>
          <a:p>
            <a:r>
              <a:rPr lang="zh-CN" altLang="en-US"/>
              <a:t>        </a:t>
            </a:r>
            <a:r>
              <a:rPr lang="en-US" altLang="zh-CN"/>
              <a:t>2.</a:t>
            </a:r>
            <a:r>
              <a:rPr lang="zh-CN" altLang="en-US"/>
              <a:t>准备：寻找法条、检索相关案例、咨询老师，撰写司法案例。</a:t>
            </a:r>
            <a:endParaRPr lang="zh-CN" altLang="en-US"/>
          </a:p>
          <a:p>
            <a:r>
              <a:rPr lang="zh-CN" altLang="en-US"/>
              <a:t>         </a:t>
            </a:r>
            <a:r>
              <a:rPr lang="en-US" altLang="zh-CN"/>
              <a:t>3.</a:t>
            </a:r>
            <a:r>
              <a:rPr lang="zh-CN" altLang="en-US"/>
              <a:t>三人均在场，由一人总结，</a:t>
            </a:r>
            <a:r>
              <a:rPr lang="zh-CN" altLang="en-US">
                <a:sym typeface="+mn-ea"/>
              </a:rPr>
              <a:t>以整合三人的观点</a:t>
            </a:r>
            <a:r>
              <a:rPr lang="zh-CN" altLang="en-US"/>
              <a:t>。</a:t>
            </a:r>
            <a:endParaRPr lang="zh-CN" altLang="en-US"/>
          </a:p>
        </p:txBody>
      </p:sp>
    </p:spTree>
    <p:custDataLst>
      <p:tags r:id="rId8"/>
    </p:custData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1184910" y="820420"/>
            <a:ext cx="9528175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案件心得： </a:t>
            </a:r>
            <a:endParaRPr lang="zh-CN" altLang="en-US"/>
          </a:p>
          <a:p>
            <a:r>
              <a:rPr lang="en-US" altLang="zh-CN"/>
              <a:t>      1</a:t>
            </a:r>
            <a:r>
              <a:rPr lang="zh-CN" altLang="en-US"/>
              <a:t>、有条件，当事人沟通和解，快速解决问题。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      </a:t>
            </a:r>
            <a:r>
              <a:rPr lang="en-US" altLang="zh-CN"/>
              <a:t>2</a:t>
            </a:r>
            <a:r>
              <a:rPr lang="zh-CN" altLang="en-US"/>
              <a:t>、证据三性的重要性（客观性、关联性、合法性），很多证据都没有关联，过去的有账单对今后生活是否还有影响，自己存款与孩子教育费用。</a:t>
            </a:r>
            <a:endParaRPr lang="zh-CN" altLang="en-US"/>
          </a:p>
          <a:p>
            <a:r>
              <a:rPr lang="zh-CN" altLang="en-US"/>
              <a:t> </a:t>
            </a:r>
            <a:endParaRPr lang="zh-CN" altLang="en-US"/>
          </a:p>
          <a:p>
            <a:r>
              <a:rPr lang="zh-CN" altLang="en-US"/>
              <a:t>     </a:t>
            </a:r>
            <a:r>
              <a:rPr lang="en-US" altLang="zh-CN"/>
              <a:t>3</a:t>
            </a:r>
            <a:r>
              <a:rPr lang="zh-CN" altLang="en-US"/>
              <a:t>、代理素质，告诉当事人利害关系，不弄虚作假。</a:t>
            </a:r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10198735" y="5535930"/>
            <a:ext cx="1016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hlinkClick r:id="rId1" tooltip="" action="ppaction://hlinksldjump"/>
              </a:rPr>
              <a:t>返回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16"/>
          <p:cNvSpPr txBox="1"/>
          <p:nvPr>
            <p:custDataLst>
              <p:tags r:id="rId1"/>
            </p:custDataLst>
          </p:nvPr>
        </p:nvSpPr>
        <p:spPr>
          <a:xfrm>
            <a:off x="3281112" y="693519"/>
            <a:ext cx="6018494" cy="107713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zh-CN" altLang="en-US" sz="3200" dirty="0">
                <a:latin typeface="+mj-lt"/>
                <a:ea typeface="+mj-ea"/>
                <a:cs typeface="+mj-cs"/>
                <a:sym typeface="Arial" panose="020B0604020202020204" pitchFamily="34" charset="0"/>
              </a:rPr>
              <a:t>法律诊所之心得体会</a:t>
            </a:r>
            <a:endParaRPr lang="zh-CN" altLang="en-US" sz="3200" dirty="0">
              <a:latin typeface="+mj-lt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65" name="任意多边形 64"/>
          <p:cNvSpPr/>
          <p:nvPr>
            <p:custDataLst>
              <p:tags r:id="rId2"/>
            </p:custDataLst>
          </p:nvPr>
        </p:nvSpPr>
        <p:spPr>
          <a:xfrm>
            <a:off x="7211896" y="2874655"/>
            <a:ext cx="994720" cy="256218"/>
          </a:xfrm>
          <a:custGeom>
            <a:avLst/>
            <a:gdLst>
              <a:gd name="connsiteX0" fmla="*/ 0 w 1190172"/>
              <a:gd name="connsiteY0" fmla="*/ 217715 h 217715"/>
              <a:gd name="connsiteX1" fmla="*/ 159657 w 1190172"/>
              <a:gd name="connsiteY1" fmla="*/ 0 h 217715"/>
              <a:gd name="connsiteX2" fmla="*/ 1190172 w 1190172"/>
              <a:gd name="connsiteY2" fmla="*/ 0 h 2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0172" h="217715">
                <a:moveTo>
                  <a:pt x="0" y="217715"/>
                </a:moveTo>
                <a:lnTo>
                  <a:pt x="159657" y="0"/>
                </a:lnTo>
                <a:lnTo>
                  <a:pt x="1190172" y="0"/>
                </a:lnTo>
              </a:path>
            </a:pathLst>
          </a:custGeom>
          <a:noFill/>
          <a:ln>
            <a:solidFill>
              <a:schemeClr val="accent2">
                <a:lumMod val="40000"/>
                <a:lumOff val="60000"/>
              </a:schemeClr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0000" lnSpcReduction="20000"/>
          </a:bodyPr>
          <a:lstStyle/>
          <a:p>
            <a:pPr algn="ctr"/>
            <a:endParaRPr lang="zh-CN" altLang="en-US">
              <a:sym typeface="Arial" panose="020B0604020202020204" pitchFamily="34" charset="0"/>
            </a:endParaRPr>
          </a:p>
        </p:txBody>
      </p:sp>
      <p:sp>
        <p:nvSpPr>
          <p:cNvPr id="71" name="任意多边形 70"/>
          <p:cNvSpPr/>
          <p:nvPr>
            <p:custDataLst>
              <p:tags r:id="rId3"/>
            </p:custDataLst>
          </p:nvPr>
        </p:nvSpPr>
        <p:spPr>
          <a:xfrm flipH="1">
            <a:off x="4326716" y="2874655"/>
            <a:ext cx="994720" cy="256218"/>
          </a:xfrm>
          <a:custGeom>
            <a:avLst/>
            <a:gdLst>
              <a:gd name="connsiteX0" fmla="*/ 0 w 1190172"/>
              <a:gd name="connsiteY0" fmla="*/ 217715 h 217715"/>
              <a:gd name="connsiteX1" fmla="*/ 159657 w 1190172"/>
              <a:gd name="connsiteY1" fmla="*/ 0 h 217715"/>
              <a:gd name="connsiteX2" fmla="*/ 1190172 w 1190172"/>
              <a:gd name="connsiteY2" fmla="*/ 0 h 2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0172" h="217715">
                <a:moveTo>
                  <a:pt x="0" y="217715"/>
                </a:moveTo>
                <a:lnTo>
                  <a:pt x="159657" y="0"/>
                </a:lnTo>
                <a:lnTo>
                  <a:pt x="1190172" y="0"/>
                </a:lnTo>
              </a:path>
            </a:pathLst>
          </a:custGeom>
          <a:noFill/>
          <a:ln>
            <a:solidFill>
              <a:schemeClr val="accent1">
                <a:lumMod val="40000"/>
                <a:lumOff val="60000"/>
              </a:schemeClr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0000" lnSpcReduction="20000"/>
          </a:bodyPr>
          <a:lstStyle/>
          <a:p>
            <a:pPr algn="r"/>
            <a:endParaRPr lang="zh-CN" altLang="en-US">
              <a:sym typeface="Arial" panose="020B0604020202020204" pitchFamily="34" charset="0"/>
            </a:endParaRPr>
          </a:p>
        </p:txBody>
      </p:sp>
      <p:sp>
        <p:nvSpPr>
          <p:cNvPr id="75" name="任意多边形 74"/>
          <p:cNvSpPr/>
          <p:nvPr>
            <p:custDataLst>
              <p:tags r:id="rId4"/>
            </p:custDataLst>
          </p:nvPr>
        </p:nvSpPr>
        <p:spPr>
          <a:xfrm flipV="1">
            <a:off x="7211896" y="4615742"/>
            <a:ext cx="994720" cy="256218"/>
          </a:xfrm>
          <a:custGeom>
            <a:avLst/>
            <a:gdLst>
              <a:gd name="connsiteX0" fmla="*/ 0 w 1190172"/>
              <a:gd name="connsiteY0" fmla="*/ 217715 h 217715"/>
              <a:gd name="connsiteX1" fmla="*/ 159657 w 1190172"/>
              <a:gd name="connsiteY1" fmla="*/ 0 h 217715"/>
              <a:gd name="connsiteX2" fmla="*/ 1190172 w 1190172"/>
              <a:gd name="connsiteY2" fmla="*/ 0 h 2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0172" h="217715">
                <a:moveTo>
                  <a:pt x="0" y="217715"/>
                </a:moveTo>
                <a:lnTo>
                  <a:pt x="159657" y="0"/>
                </a:lnTo>
                <a:lnTo>
                  <a:pt x="1190172" y="0"/>
                </a:lnTo>
              </a:path>
            </a:pathLst>
          </a:custGeom>
          <a:noFill/>
          <a:ln>
            <a:solidFill>
              <a:schemeClr val="accent2">
                <a:lumMod val="40000"/>
                <a:lumOff val="60000"/>
              </a:schemeClr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0000" lnSpcReduction="20000"/>
          </a:bodyPr>
          <a:lstStyle/>
          <a:p>
            <a:pPr algn="ctr"/>
            <a:endParaRPr lang="zh-CN" altLang="en-US">
              <a:sym typeface="Arial" panose="020B0604020202020204" pitchFamily="34" charset="0"/>
            </a:endParaRPr>
          </a:p>
        </p:txBody>
      </p:sp>
      <p:sp>
        <p:nvSpPr>
          <p:cNvPr id="76" name="任意多边形 75"/>
          <p:cNvSpPr/>
          <p:nvPr>
            <p:custDataLst>
              <p:tags r:id="rId5"/>
            </p:custDataLst>
          </p:nvPr>
        </p:nvSpPr>
        <p:spPr>
          <a:xfrm flipH="1" flipV="1">
            <a:off x="4326716" y="4615742"/>
            <a:ext cx="994720" cy="256218"/>
          </a:xfrm>
          <a:custGeom>
            <a:avLst/>
            <a:gdLst>
              <a:gd name="connsiteX0" fmla="*/ 0 w 1190172"/>
              <a:gd name="connsiteY0" fmla="*/ 217715 h 217715"/>
              <a:gd name="connsiteX1" fmla="*/ 159657 w 1190172"/>
              <a:gd name="connsiteY1" fmla="*/ 0 h 217715"/>
              <a:gd name="connsiteX2" fmla="*/ 1190172 w 1190172"/>
              <a:gd name="connsiteY2" fmla="*/ 0 h 2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0172" h="217715">
                <a:moveTo>
                  <a:pt x="0" y="217715"/>
                </a:moveTo>
                <a:lnTo>
                  <a:pt x="159657" y="0"/>
                </a:lnTo>
                <a:lnTo>
                  <a:pt x="1190172" y="0"/>
                </a:lnTo>
              </a:path>
            </a:pathLst>
          </a:custGeom>
          <a:noFill/>
          <a:ln>
            <a:solidFill>
              <a:schemeClr val="accent1">
                <a:lumMod val="40000"/>
                <a:lumOff val="60000"/>
              </a:schemeClr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0000" lnSpcReduction="20000"/>
          </a:bodyPr>
          <a:lstStyle/>
          <a:p>
            <a:pPr algn="r"/>
            <a:endParaRPr lang="zh-CN" altLang="en-US">
              <a:sym typeface="Arial" panose="020B0604020202020204" pitchFamily="34" charset="0"/>
            </a:endParaRPr>
          </a:p>
        </p:txBody>
      </p:sp>
      <p:sp>
        <p:nvSpPr>
          <p:cNvPr id="54" name="任意多边形 53"/>
          <p:cNvSpPr/>
          <p:nvPr>
            <p:custDataLst>
              <p:tags r:id="rId6"/>
            </p:custDataLst>
          </p:nvPr>
        </p:nvSpPr>
        <p:spPr>
          <a:xfrm>
            <a:off x="5050140" y="2675795"/>
            <a:ext cx="1025893" cy="1025892"/>
          </a:xfrm>
          <a:custGeom>
            <a:avLst/>
            <a:gdLst>
              <a:gd name="connsiteX0" fmla="*/ 1090749 w 1090749"/>
              <a:gd name="connsiteY0" fmla="*/ 0 h 1090749"/>
              <a:gd name="connsiteX1" fmla="*/ 1090749 w 1090749"/>
              <a:gd name="connsiteY1" fmla="*/ 520353 h 1090749"/>
              <a:gd name="connsiteX2" fmla="*/ 1054097 w 1090749"/>
              <a:gd name="connsiteY2" fmla="*/ 529777 h 1090749"/>
              <a:gd name="connsiteX3" fmla="*/ 529777 w 1090749"/>
              <a:gd name="connsiteY3" fmla="*/ 1054097 h 1090749"/>
              <a:gd name="connsiteX4" fmla="*/ 520353 w 1090749"/>
              <a:gd name="connsiteY4" fmla="*/ 1090749 h 1090749"/>
              <a:gd name="connsiteX5" fmla="*/ 0 w 1090749"/>
              <a:gd name="connsiteY5" fmla="*/ 1090749 h 1090749"/>
              <a:gd name="connsiteX6" fmla="*/ 9646 w 1090749"/>
              <a:gd name="connsiteY6" fmla="*/ 1027542 h 1090749"/>
              <a:gd name="connsiteX7" fmla="*/ 1027542 w 1090749"/>
              <a:gd name="connsiteY7" fmla="*/ 9646 h 1090749"/>
              <a:gd name="connsiteX8" fmla="*/ 1090749 w 1090749"/>
              <a:gd name="connsiteY8" fmla="*/ 0 h 1090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0749" h="1090749">
                <a:moveTo>
                  <a:pt x="1090749" y="0"/>
                </a:moveTo>
                <a:lnTo>
                  <a:pt x="1090749" y="520353"/>
                </a:lnTo>
                <a:lnTo>
                  <a:pt x="1054097" y="529777"/>
                </a:lnTo>
                <a:cubicBezTo>
                  <a:pt x="804459" y="607423"/>
                  <a:pt x="607423" y="804459"/>
                  <a:pt x="529777" y="1054097"/>
                </a:cubicBezTo>
                <a:lnTo>
                  <a:pt x="520353" y="1090749"/>
                </a:lnTo>
                <a:lnTo>
                  <a:pt x="0" y="1090749"/>
                </a:lnTo>
                <a:lnTo>
                  <a:pt x="9646" y="1027542"/>
                </a:lnTo>
                <a:cubicBezTo>
                  <a:pt x="114196" y="516617"/>
                  <a:pt x="516617" y="114196"/>
                  <a:pt x="1027542" y="9646"/>
                </a:cubicBezTo>
                <a:lnTo>
                  <a:pt x="109074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solidFill>
                <a:schemeClr val="tx1"/>
              </a:solidFill>
              <a:sym typeface="Arial" panose="020B0604020202020204" pitchFamily="34" charset="0"/>
            </a:endParaRPr>
          </a:p>
        </p:txBody>
      </p:sp>
      <p:sp>
        <p:nvSpPr>
          <p:cNvPr id="53" name="任意多边形 52"/>
          <p:cNvSpPr/>
          <p:nvPr>
            <p:custDataLst>
              <p:tags r:id="rId7"/>
            </p:custDataLst>
          </p:nvPr>
        </p:nvSpPr>
        <p:spPr>
          <a:xfrm>
            <a:off x="6453042" y="2675795"/>
            <a:ext cx="1025893" cy="1025892"/>
          </a:xfrm>
          <a:custGeom>
            <a:avLst/>
            <a:gdLst>
              <a:gd name="connsiteX0" fmla="*/ 0 w 1090749"/>
              <a:gd name="connsiteY0" fmla="*/ 0 h 1090749"/>
              <a:gd name="connsiteX1" fmla="*/ 63206 w 1090749"/>
              <a:gd name="connsiteY1" fmla="*/ 9646 h 1090749"/>
              <a:gd name="connsiteX2" fmla="*/ 1081102 w 1090749"/>
              <a:gd name="connsiteY2" fmla="*/ 1027542 h 1090749"/>
              <a:gd name="connsiteX3" fmla="*/ 1090749 w 1090749"/>
              <a:gd name="connsiteY3" fmla="*/ 1090749 h 1090749"/>
              <a:gd name="connsiteX4" fmla="*/ 570395 w 1090749"/>
              <a:gd name="connsiteY4" fmla="*/ 1090749 h 1090749"/>
              <a:gd name="connsiteX5" fmla="*/ 560971 w 1090749"/>
              <a:gd name="connsiteY5" fmla="*/ 1054097 h 1090749"/>
              <a:gd name="connsiteX6" fmla="*/ 36651 w 1090749"/>
              <a:gd name="connsiteY6" fmla="*/ 529777 h 1090749"/>
              <a:gd name="connsiteX7" fmla="*/ 0 w 1090749"/>
              <a:gd name="connsiteY7" fmla="*/ 520353 h 1090749"/>
              <a:gd name="connsiteX8" fmla="*/ 0 w 1090749"/>
              <a:gd name="connsiteY8" fmla="*/ 0 h 1090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0749" h="1090749">
                <a:moveTo>
                  <a:pt x="0" y="0"/>
                </a:moveTo>
                <a:lnTo>
                  <a:pt x="63206" y="9646"/>
                </a:lnTo>
                <a:cubicBezTo>
                  <a:pt x="574131" y="114196"/>
                  <a:pt x="976552" y="516617"/>
                  <a:pt x="1081102" y="1027542"/>
                </a:cubicBezTo>
                <a:lnTo>
                  <a:pt x="1090749" y="1090749"/>
                </a:lnTo>
                <a:lnTo>
                  <a:pt x="570395" y="1090749"/>
                </a:lnTo>
                <a:lnTo>
                  <a:pt x="560971" y="1054097"/>
                </a:lnTo>
                <a:cubicBezTo>
                  <a:pt x="483326" y="804459"/>
                  <a:pt x="286290" y="607423"/>
                  <a:pt x="36651" y="529777"/>
                </a:cubicBezTo>
                <a:lnTo>
                  <a:pt x="0" y="520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solidFill>
                <a:schemeClr val="tx1"/>
              </a:solidFill>
              <a:sym typeface="Arial" panose="020B0604020202020204" pitchFamily="34" charset="0"/>
            </a:endParaRPr>
          </a:p>
        </p:txBody>
      </p:sp>
      <p:sp>
        <p:nvSpPr>
          <p:cNvPr id="46" name="任意多边形 45"/>
          <p:cNvSpPr/>
          <p:nvPr>
            <p:custDataLst>
              <p:tags r:id="rId8"/>
            </p:custDataLst>
          </p:nvPr>
        </p:nvSpPr>
        <p:spPr>
          <a:xfrm>
            <a:off x="5050140" y="4078696"/>
            <a:ext cx="1025893" cy="1025892"/>
          </a:xfrm>
          <a:custGeom>
            <a:avLst/>
            <a:gdLst>
              <a:gd name="connsiteX0" fmla="*/ 0 w 1090749"/>
              <a:gd name="connsiteY0" fmla="*/ 0 h 1090749"/>
              <a:gd name="connsiteX1" fmla="*/ 520353 w 1090749"/>
              <a:gd name="connsiteY1" fmla="*/ 0 h 1090749"/>
              <a:gd name="connsiteX2" fmla="*/ 529777 w 1090749"/>
              <a:gd name="connsiteY2" fmla="*/ 36651 h 1090749"/>
              <a:gd name="connsiteX3" fmla="*/ 1054097 w 1090749"/>
              <a:gd name="connsiteY3" fmla="*/ 560971 h 1090749"/>
              <a:gd name="connsiteX4" fmla="*/ 1090749 w 1090749"/>
              <a:gd name="connsiteY4" fmla="*/ 570395 h 1090749"/>
              <a:gd name="connsiteX5" fmla="*/ 1090749 w 1090749"/>
              <a:gd name="connsiteY5" fmla="*/ 1090749 h 1090749"/>
              <a:gd name="connsiteX6" fmla="*/ 1027542 w 1090749"/>
              <a:gd name="connsiteY6" fmla="*/ 1081102 h 1090749"/>
              <a:gd name="connsiteX7" fmla="*/ 9646 w 1090749"/>
              <a:gd name="connsiteY7" fmla="*/ 63206 h 1090749"/>
              <a:gd name="connsiteX8" fmla="*/ 0 w 1090749"/>
              <a:gd name="connsiteY8" fmla="*/ 0 h 1090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0749" h="1090749">
                <a:moveTo>
                  <a:pt x="0" y="0"/>
                </a:moveTo>
                <a:lnTo>
                  <a:pt x="520353" y="0"/>
                </a:lnTo>
                <a:lnTo>
                  <a:pt x="529777" y="36651"/>
                </a:lnTo>
                <a:cubicBezTo>
                  <a:pt x="607423" y="286290"/>
                  <a:pt x="804459" y="483326"/>
                  <a:pt x="1054097" y="560971"/>
                </a:cubicBezTo>
                <a:lnTo>
                  <a:pt x="1090749" y="570395"/>
                </a:lnTo>
                <a:lnTo>
                  <a:pt x="1090749" y="1090749"/>
                </a:lnTo>
                <a:lnTo>
                  <a:pt x="1027542" y="1081102"/>
                </a:lnTo>
                <a:cubicBezTo>
                  <a:pt x="516617" y="976552"/>
                  <a:pt x="114196" y="574131"/>
                  <a:pt x="9646" y="63206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solidFill>
                <a:schemeClr val="tx1"/>
              </a:solidFill>
              <a:sym typeface="Arial" panose="020B0604020202020204" pitchFamily="34" charset="0"/>
            </a:endParaRPr>
          </a:p>
        </p:txBody>
      </p:sp>
      <p:sp>
        <p:nvSpPr>
          <p:cNvPr id="44" name="任意多边形 43"/>
          <p:cNvSpPr/>
          <p:nvPr>
            <p:custDataLst>
              <p:tags r:id="rId9"/>
            </p:custDataLst>
          </p:nvPr>
        </p:nvSpPr>
        <p:spPr>
          <a:xfrm>
            <a:off x="6453042" y="4078694"/>
            <a:ext cx="1025892" cy="1025891"/>
          </a:xfrm>
          <a:custGeom>
            <a:avLst/>
            <a:gdLst>
              <a:gd name="connsiteX0" fmla="*/ 570395 w 1090748"/>
              <a:gd name="connsiteY0" fmla="*/ 0 h 1090748"/>
              <a:gd name="connsiteX1" fmla="*/ 1090748 w 1090748"/>
              <a:gd name="connsiteY1" fmla="*/ 0 h 1090748"/>
              <a:gd name="connsiteX2" fmla="*/ 1081102 w 1090748"/>
              <a:gd name="connsiteY2" fmla="*/ 63206 h 1090748"/>
              <a:gd name="connsiteX3" fmla="*/ 63206 w 1090748"/>
              <a:gd name="connsiteY3" fmla="*/ 1081102 h 1090748"/>
              <a:gd name="connsiteX4" fmla="*/ 0 w 1090748"/>
              <a:gd name="connsiteY4" fmla="*/ 1090748 h 1090748"/>
              <a:gd name="connsiteX5" fmla="*/ 0 w 1090748"/>
              <a:gd name="connsiteY5" fmla="*/ 570395 h 1090748"/>
              <a:gd name="connsiteX6" fmla="*/ 36651 w 1090748"/>
              <a:gd name="connsiteY6" fmla="*/ 560971 h 1090748"/>
              <a:gd name="connsiteX7" fmla="*/ 560971 w 1090748"/>
              <a:gd name="connsiteY7" fmla="*/ 36651 h 1090748"/>
              <a:gd name="connsiteX8" fmla="*/ 570395 w 1090748"/>
              <a:gd name="connsiteY8" fmla="*/ 0 h 1090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0748" h="1090748">
                <a:moveTo>
                  <a:pt x="570395" y="0"/>
                </a:moveTo>
                <a:lnTo>
                  <a:pt x="1090748" y="0"/>
                </a:lnTo>
                <a:lnTo>
                  <a:pt x="1081102" y="63206"/>
                </a:lnTo>
                <a:cubicBezTo>
                  <a:pt x="976552" y="574131"/>
                  <a:pt x="574131" y="976552"/>
                  <a:pt x="63206" y="1081102"/>
                </a:cubicBezTo>
                <a:lnTo>
                  <a:pt x="0" y="1090748"/>
                </a:lnTo>
                <a:lnTo>
                  <a:pt x="0" y="570395"/>
                </a:lnTo>
                <a:lnTo>
                  <a:pt x="36651" y="560971"/>
                </a:lnTo>
                <a:cubicBezTo>
                  <a:pt x="286290" y="483326"/>
                  <a:pt x="483326" y="286290"/>
                  <a:pt x="560971" y="36651"/>
                </a:cubicBezTo>
                <a:lnTo>
                  <a:pt x="57039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solidFill>
                <a:schemeClr val="tx1"/>
              </a:solidFill>
              <a:sym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63625" y="2541270"/>
            <a:ext cx="296418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1.</a:t>
            </a:r>
            <a:r>
              <a:rPr lang="zh-CN" altLang="en-US"/>
              <a:t>与当事人的沟通交流。</a:t>
            </a:r>
            <a:endParaRPr lang="zh-CN" altLang="en-US"/>
          </a:p>
          <a:p>
            <a:r>
              <a:rPr lang="zh-CN" altLang="en-US"/>
              <a:t>      耐心倾听、抓住关键信息、语言通俗易懂。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064260" y="4269740"/>
            <a:ext cx="315849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2</a:t>
            </a:r>
            <a:r>
              <a:rPr lang="zh-CN" altLang="en-US"/>
              <a:t>.专业知识的储备。</a:t>
            </a:r>
            <a:endParaRPr lang="zh-CN" altLang="en-US"/>
          </a:p>
          <a:p>
            <a:r>
              <a:rPr lang="zh-CN" altLang="en-US"/>
              <a:t>      分析案件时需要我们具备良好的法律知识，才能做到及时准确的答复当事人。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8321040" y="2475230"/>
            <a:ext cx="336740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3.证据的重要性。</a:t>
            </a:r>
            <a:endParaRPr lang="zh-CN" altLang="en-US"/>
          </a:p>
          <a:p>
            <a:r>
              <a:rPr lang="zh-CN" altLang="en-US"/>
              <a:t>     不能只听当事人描述的“事实”，要从证据推出事实。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8404225" y="4269740"/>
            <a:ext cx="328358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4.团队精神，共同进步。</a:t>
            </a:r>
            <a:endParaRPr lang="zh-CN" altLang="en-US"/>
          </a:p>
          <a:p>
            <a:r>
              <a:rPr lang="zh-CN" altLang="en-US"/>
              <a:t>      小组的分工配合，很好地完成了学习任务；班级同学互相帮助，有了集体荣誉感。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0627995" y="6203315"/>
            <a:ext cx="12661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hlinkClick r:id="rId10" tooltip="" action="ppaction://hlinksldjump"/>
              </a:rPr>
              <a:t>返回</a:t>
            </a:r>
            <a:endParaRPr lang="zh-CN" altLang="en-US"/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文本框 32"/>
          <p:cNvSpPr txBox="1"/>
          <p:nvPr>
            <p:custDataLst>
              <p:tags r:id="rId1"/>
            </p:custDataLst>
          </p:nvPr>
        </p:nvSpPr>
        <p:spPr>
          <a:xfrm>
            <a:off x="2985353" y="654114"/>
            <a:ext cx="6018494" cy="107713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zh-CN" altLang="en-US" sz="3200" dirty="0">
                <a:latin typeface="+mj-lt"/>
                <a:ea typeface="+mj-ea"/>
                <a:cs typeface="+mj-cs"/>
                <a:sym typeface="Arial" panose="020B0604020202020204" pitchFamily="34" charset="0"/>
              </a:rPr>
              <a:t>教育改进建议</a:t>
            </a:r>
            <a:endParaRPr lang="zh-CN" altLang="en-US" sz="3200" dirty="0">
              <a:latin typeface="+mj-lt"/>
              <a:ea typeface="+mj-ea"/>
              <a:cs typeface="+mj-cs"/>
              <a:sym typeface="Arial" panose="020B0604020202020204" pitchFamily="34" charset="0"/>
            </a:endParaRPr>
          </a:p>
        </p:txBody>
      </p:sp>
      <p:cxnSp>
        <p:nvCxnSpPr>
          <p:cNvPr id="40" name="直接连接符 39"/>
          <p:cNvCxnSpPr/>
          <p:nvPr>
            <p:custDataLst>
              <p:tags r:id="rId2"/>
            </p:custDataLst>
          </p:nvPr>
        </p:nvCxnSpPr>
        <p:spPr>
          <a:xfrm>
            <a:off x="7413058" y="3967820"/>
            <a:ext cx="428603" cy="0"/>
          </a:xfrm>
          <a:prstGeom prst="line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2" name="任意多边形 41"/>
          <p:cNvSpPr/>
          <p:nvPr>
            <p:custDataLst>
              <p:tags r:id="rId3"/>
            </p:custDataLst>
          </p:nvPr>
        </p:nvSpPr>
        <p:spPr>
          <a:xfrm>
            <a:off x="4538893" y="2590759"/>
            <a:ext cx="1176559" cy="252121"/>
          </a:xfrm>
          <a:custGeom>
            <a:avLst/>
            <a:gdLst>
              <a:gd name="connsiteX0" fmla="*/ 1016000 w 1016000"/>
              <a:gd name="connsiteY0" fmla="*/ 217715 h 217715"/>
              <a:gd name="connsiteX1" fmla="*/ 783771 w 1016000"/>
              <a:gd name="connsiteY1" fmla="*/ 0 h 217715"/>
              <a:gd name="connsiteX2" fmla="*/ 0 w 1016000"/>
              <a:gd name="connsiteY2" fmla="*/ 0 h 2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6000" h="217715">
                <a:moveTo>
                  <a:pt x="1016000" y="217715"/>
                </a:moveTo>
                <a:lnTo>
                  <a:pt x="783771" y="0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accent1">
                <a:lumMod val="40000"/>
                <a:lumOff val="60000"/>
              </a:schemeClr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0000" lnSpcReduction="20000"/>
          </a:bodyPr>
          <a:lstStyle/>
          <a:p>
            <a:pPr algn="ctr"/>
            <a:endParaRPr lang="zh-CN" altLang="en-US">
              <a:sym typeface="Arial" panose="020B0604020202020204" pitchFamily="34" charset="0"/>
            </a:endParaRPr>
          </a:p>
        </p:txBody>
      </p:sp>
      <p:sp>
        <p:nvSpPr>
          <p:cNvPr id="46" name="任意多边形 45"/>
          <p:cNvSpPr/>
          <p:nvPr>
            <p:custDataLst>
              <p:tags r:id="rId4"/>
            </p:custDataLst>
          </p:nvPr>
        </p:nvSpPr>
        <p:spPr>
          <a:xfrm flipV="1">
            <a:off x="4300875" y="4911461"/>
            <a:ext cx="1176559" cy="252121"/>
          </a:xfrm>
          <a:custGeom>
            <a:avLst/>
            <a:gdLst>
              <a:gd name="connsiteX0" fmla="*/ 1016000 w 1016000"/>
              <a:gd name="connsiteY0" fmla="*/ 217715 h 217715"/>
              <a:gd name="connsiteX1" fmla="*/ 783771 w 1016000"/>
              <a:gd name="connsiteY1" fmla="*/ 0 h 217715"/>
              <a:gd name="connsiteX2" fmla="*/ 0 w 1016000"/>
              <a:gd name="connsiteY2" fmla="*/ 0 h 2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6000" h="217715">
                <a:moveTo>
                  <a:pt x="1016000" y="217715"/>
                </a:moveTo>
                <a:lnTo>
                  <a:pt x="783771" y="0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accent1">
                <a:lumMod val="40000"/>
                <a:lumOff val="60000"/>
              </a:schemeClr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0000" lnSpcReduction="20000"/>
          </a:bodyPr>
          <a:lstStyle/>
          <a:p>
            <a:pPr algn="ctr"/>
            <a:endParaRPr lang="zh-CN" altLang="en-US">
              <a:sym typeface="Arial" panose="020B0604020202020204" pitchFamily="34" charset="0"/>
            </a:endParaRPr>
          </a:p>
        </p:txBody>
      </p:sp>
      <p:sp>
        <p:nvSpPr>
          <p:cNvPr id="24" name="任意多边形 23"/>
          <p:cNvSpPr/>
          <p:nvPr>
            <p:custDataLst>
              <p:tags r:id="rId5"/>
            </p:custDataLst>
          </p:nvPr>
        </p:nvSpPr>
        <p:spPr>
          <a:xfrm rot="229356">
            <a:off x="5015328" y="2616084"/>
            <a:ext cx="1751062" cy="1131259"/>
          </a:xfrm>
          <a:custGeom>
            <a:avLst/>
            <a:gdLst>
              <a:gd name="connsiteX0" fmla="*/ 1282270 w 1766358"/>
              <a:gd name="connsiteY0" fmla="*/ 0 h 1141141"/>
              <a:gd name="connsiteX1" fmla="*/ 1666403 w 1766358"/>
              <a:gd name="connsiteY1" fmla="*/ 58076 h 1141141"/>
              <a:gd name="connsiteX2" fmla="*/ 1766358 w 1766358"/>
              <a:gd name="connsiteY2" fmla="*/ 94660 h 1141141"/>
              <a:gd name="connsiteX3" fmla="*/ 1496141 w 1766358"/>
              <a:gd name="connsiteY3" fmla="*/ 562689 h 1141141"/>
              <a:gd name="connsiteX4" fmla="*/ 1436087 w 1766358"/>
              <a:gd name="connsiteY4" fmla="*/ 544047 h 1141141"/>
              <a:gd name="connsiteX5" fmla="*/ 1282270 w 1766358"/>
              <a:gd name="connsiteY5" fmla="*/ 528541 h 1141141"/>
              <a:gd name="connsiteX6" fmla="*/ 534546 w 1766358"/>
              <a:gd name="connsiteY6" fmla="*/ 1137954 h 1141141"/>
              <a:gd name="connsiteX7" fmla="*/ 534060 w 1766358"/>
              <a:gd name="connsiteY7" fmla="*/ 1141141 h 1141141"/>
              <a:gd name="connsiteX8" fmla="*/ 0 w 1766358"/>
              <a:gd name="connsiteY8" fmla="*/ 1141141 h 1141141"/>
              <a:gd name="connsiteX9" fmla="*/ 16743 w 1766358"/>
              <a:gd name="connsiteY9" fmla="*/ 1031434 h 1141141"/>
              <a:gd name="connsiteX10" fmla="*/ 1282270 w 1766358"/>
              <a:gd name="connsiteY10" fmla="*/ 0 h 1141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66358" h="1141141">
                <a:moveTo>
                  <a:pt x="1282270" y="0"/>
                </a:moveTo>
                <a:cubicBezTo>
                  <a:pt x="1416037" y="0"/>
                  <a:pt x="1545056" y="20333"/>
                  <a:pt x="1666403" y="58076"/>
                </a:cubicBezTo>
                <a:lnTo>
                  <a:pt x="1766358" y="94660"/>
                </a:lnTo>
                <a:lnTo>
                  <a:pt x="1496141" y="562689"/>
                </a:lnTo>
                <a:lnTo>
                  <a:pt x="1436087" y="544047"/>
                </a:lnTo>
                <a:cubicBezTo>
                  <a:pt x="1386403" y="533880"/>
                  <a:pt x="1334960" y="528541"/>
                  <a:pt x="1282270" y="528541"/>
                </a:cubicBezTo>
                <a:cubicBezTo>
                  <a:pt x="913440" y="528541"/>
                  <a:pt x="605715" y="790163"/>
                  <a:pt x="534546" y="1137954"/>
                </a:cubicBezTo>
                <a:lnTo>
                  <a:pt x="534060" y="1141141"/>
                </a:lnTo>
                <a:lnTo>
                  <a:pt x="0" y="1141141"/>
                </a:lnTo>
                <a:lnTo>
                  <a:pt x="16743" y="1031434"/>
                </a:lnTo>
                <a:cubicBezTo>
                  <a:pt x="137196" y="442796"/>
                  <a:pt x="658023" y="0"/>
                  <a:pt x="128227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solidFill>
                <a:schemeClr val="tx1"/>
              </a:solidFill>
              <a:sym typeface="Arial" panose="020B0604020202020204" pitchFamily="34" charset="0"/>
            </a:endParaRPr>
          </a:p>
        </p:txBody>
      </p:sp>
      <p:sp>
        <p:nvSpPr>
          <p:cNvPr id="23" name="任意多边形 22"/>
          <p:cNvSpPr/>
          <p:nvPr>
            <p:custDataLst>
              <p:tags r:id="rId6"/>
            </p:custDataLst>
          </p:nvPr>
        </p:nvSpPr>
        <p:spPr>
          <a:xfrm rot="229356">
            <a:off x="6724675" y="2957172"/>
            <a:ext cx="791567" cy="2056250"/>
          </a:xfrm>
          <a:custGeom>
            <a:avLst/>
            <a:gdLst>
              <a:gd name="connsiteX0" fmla="*/ 281055 w 798482"/>
              <a:gd name="connsiteY0" fmla="*/ 0 h 2074212"/>
              <a:gd name="connsiteX1" fmla="*/ 328397 w 798482"/>
              <a:gd name="connsiteY1" fmla="*/ 35402 h 2074212"/>
              <a:gd name="connsiteX2" fmla="*/ 798482 w 798482"/>
              <a:gd name="connsiteY2" fmla="*/ 1032195 h 2074212"/>
              <a:gd name="connsiteX3" fmla="*/ 328397 w 798482"/>
              <a:gd name="connsiteY3" fmla="*/ 2028988 h 2074212"/>
              <a:gd name="connsiteX4" fmla="*/ 267921 w 798482"/>
              <a:gd name="connsiteY4" fmla="*/ 2074212 h 2074212"/>
              <a:gd name="connsiteX5" fmla="*/ 0 w 798482"/>
              <a:gd name="connsiteY5" fmla="*/ 1610160 h 2074212"/>
              <a:gd name="connsiteX6" fmla="*/ 46396 w 798482"/>
              <a:gd name="connsiteY6" fmla="*/ 1571880 h 2074212"/>
              <a:gd name="connsiteX7" fmla="*/ 269941 w 798482"/>
              <a:gd name="connsiteY7" fmla="*/ 1032195 h 2074212"/>
              <a:gd name="connsiteX8" fmla="*/ 46396 w 798482"/>
              <a:gd name="connsiteY8" fmla="*/ 492510 h 2074212"/>
              <a:gd name="connsiteX9" fmla="*/ 12738 w 798482"/>
              <a:gd name="connsiteY9" fmla="*/ 464739 h 2074212"/>
              <a:gd name="connsiteX10" fmla="*/ 281055 w 798482"/>
              <a:gd name="connsiteY10" fmla="*/ 0 h 2074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8482" h="2074212">
                <a:moveTo>
                  <a:pt x="281055" y="0"/>
                </a:moveTo>
                <a:lnTo>
                  <a:pt x="328397" y="35402"/>
                </a:lnTo>
                <a:cubicBezTo>
                  <a:pt x="615490" y="272332"/>
                  <a:pt x="798482" y="630894"/>
                  <a:pt x="798482" y="1032195"/>
                </a:cubicBezTo>
                <a:cubicBezTo>
                  <a:pt x="798482" y="1433497"/>
                  <a:pt x="615490" y="1792058"/>
                  <a:pt x="328397" y="2028988"/>
                </a:cubicBezTo>
                <a:lnTo>
                  <a:pt x="267921" y="2074212"/>
                </a:lnTo>
                <a:lnTo>
                  <a:pt x="0" y="1610160"/>
                </a:lnTo>
                <a:lnTo>
                  <a:pt x="46396" y="1571880"/>
                </a:lnTo>
                <a:cubicBezTo>
                  <a:pt x="184514" y="1433763"/>
                  <a:pt x="269941" y="1242955"/>
                  <a:pt x="269941" y="1032195"/>
                </a:cubicBezTo>
                <a:cubicBezTo>
                  <a:pt x="269941" y="821435"/>
                  <a:pt x="184514" y="630628"/>
                  <a:pt x="46396" y="492510"/>
                </a:cubicBezTo>
                <a:lnTo>
                  <a:pt x="12738" y="464739"/>
                </a:lnTo>
                <a:lnTo>
                  <a:pt x="28105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solidFill>
                <a:schemeClr val="tx1"/>
              </a:solidFill>
              <a:sym typeface="Arial" panose="020B0604020202020204" pitchFamily="34" charset="0"/>
            </a:endParaRPr>
          </a:p>
        </p:txBody>
      </p:sp>
      <p:sp>
        <p:nvSpPr>
          <p:cNvPr id="20" name="任意多边形 19"/>
          <p:cNvSpPr/>
          <p:nvPr>
            <p:custDataLst>
              <p:tags r:id="rId7"/>
            </p:custDataLst>
          </p:nvPr>
        </p:nvSpPr>
        <p:spPr>
          <a:xfrm rot="229356">
            <a:off x="4923864" y="4074714"/>
            <a:ext cx="1730745" cy="1098973"/>
          </a:xfrm>
          <a:custGeom>
            <a:avLst/>
            <a:gdLst>
              <a:gd name="connsiteX0" fmla="*/ 0 w 1745863"/>
              <a:gd name="connsiteY0" fmla="*/ 0 h 1108573"/>
              <a:gd name="connsiteX1" fmla="*/ 538697 w 1745863"/>
              <a:gd name="connsiteY1" fmla="*/ 0 h 1108573"/>
              <a:gd name="connsiteX2" fmla="*/ 574048 w 1745863"/>
              <a:gd name="connsiteY2" fmla="*/ 113885 h 1108573"/>
              <a:gd name="connsiteX3" fmla="*/ 1277300 w 1745863"/>
              <a:gd name="connsiteY3" fmla="*/ 580032 h 1108573"/>
              <a:gd name="connsiteX4" fmla="*/ 1431117 w 1745863"/>
              <a:gd name="connsiteY4" fmla="*/ 564526 h 1108573"/>
              <a:gd name="connsiteX5" fmla="*/ 1475224 w 1745863"/>
              <a:gd name="connsiteY5" fmla="*/ 550835 h 1108573"/>
              <a:gd name="connsiteX6" fmla="*/ 1745863 w 1745863"/>
              <a:gd name="connsiteY6" fmla="*/ 1019596 h 1108573"/>
              <a:gd name="connsiteX7" fmla="*/ 1661433 w 1745863"/>
              <a:gd name="connsiteY7" fmla="*/ 1050497 h 1108573"/>
              <a:gd name="connsiteX8" fmla="*/ 1277300 w 1745863"/>
              <a:gd name="connsiteY8" fmla="*/ 1108573 h 1108573"/>
              <a:gd name="connsiteX9" fmla="*/ 11773 w 1745863"/>
              <a:gd name="connsiteY9" fmla="*/ 77139 h 1108573"/>
              <a:gd name="connsiteX10" fmla="*/ 0 w 1745863"/>
              <a:gd name="connsiteY10" fmla="*/ 0 h 1108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45863" h="1108573">
                <a:moveTo>
                  <a:pt x="0" y="0"/>
                </a:moveTo>
                <a:lnTo>
                  <a:pt x="538697" y="0"/>
                </a:lnTo>
                <a:lnTo>
                  <a:pt x="574048" y="113885"/>
                </a:lnTo>
                <a:cubicBezTo>
                  <a:pt x="689913" y="387820"/>
                  <a:pt x="961160" y="580032"/>
                  <a:pt x="1277300" y="580032"/>
                </a:cubicBezTo>
                <a:cubicBezTo>
                  <a:pt x="1329990" y="580032"/>
                  <a:pt x="1381433" y="574693"/>
                  <a:pt x="1431117" y="564526"/>
                </a:cubicBezTo>
                <a:lnTo>
                  <a:pt x="1475224" y="550835"/>
                </a:lnTo>
                <a:lnTo>
                  <a:pt x="1745863" y="1019596"/>
                </a:lnTo>
                <a:lnTo>
                  <a:pt x="1661433" y="1050497"/>
                </a:lnTo>
                <a:cubicBezTo>
                  <a:pt x="1540086" y="1088241"/>
                  <a:pt x="1411067" y="1108573"/>
                  <a:pt x="1277300" y="1108573"/>
                </a:cubicBezTo>
                <a:cubicBezTo>
                  <a:pt x="653053" y="1108573"/>
                  <a:pt x="132226" y="665777"/>
                  <a:pt x="11773" y="77139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solidFill>
                <a:schemeClr val="tx1"/>
              </a:solidFill>
              <a:sym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62025" y="1821815"/>
            <a:ext cx="340868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1</a:t>
            </a:r>
            <a:r>
              <a:rPr lang="en-US" altLang="zh-CN"/>
              <a:t>.</a:t>
            </a:r>
            <a:r>
              <a:rPr lang="zh-CN" altLang="en-US"/>
              <a:t>多元化的教学模式：（邀请不同行业的法律工作者针对不同就业方向开展多元化课程）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989965" y="4645660"/>
            <a:ext cx="317182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2.希望在学期开头对法律诊所学习及代理流程有一个系统性的指导，能引导同学更顺畅地进行分析、代理案件。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8154035" y="3657600"/>
            <a:ext cx="319976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3.</a:t>
            </a:r>
            <a:r>
              <a:rPr lang="zh-CN" altLang="en-US"/>
              <a:t>希望老师对很多理论技巧进行案件讲解反馈，技巧的单独提出，听上去能理解，下课又记不住了。</a:t>
            </a:r>
            <a:endParaRPr lang="zh-CN" altLang="en-US"/>
          </a:p>
        </p:txBody>
      </p:sp>
    </p:spTree>
    <p:custDataLst>
      <p:tags r:id="rId8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zh-CN" altLang="en-US" sz="4800" smtClean="0"/>
              <a:t>谢谢</a:t>
            </a:r>
            <a:endParaRPr lang="zh-CN" altLang="en-US" sz="4800" smtClean="0"/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1616"/>
</p:tagLst>
</file>

<file path=ppt/tags/tag10.xml><?xml version="1.0" encoding="utf-8"?>
<p:tagLst xmlns:p="http://schemas.openxmlformats.org/presentationml/2006/main">
  <p:tag name="KSO_WM_TEMPLATE_CATEGORY" val="custom"/>
  <p:tag name="KSO_WM_TEMPLATE_INDEX" val="20181616"/>
  <p:tag name="KSO_WM_TAG_VERSION" val="1.0"/>
  <p:tag name="KSO_WM_BEAUTIFY_FLAG" val="#wm#"/>
  <p:tag name="KSO_WM_UNIT_TYPE" val="l_h_i"/>
  <p:tag name="KSO_WM_UNIT_INDEX" val="1_4_1"/>
  <p:tag name="KSO_WM_UNIT_LAYERLEVEL" val="1_1_1"/>
  <p:tag name="KSO_WM_DIAGRAM_GROUP_CODE" val="l1-1"/>
  <p:tag name="KSO_WM_UNIT_ID" val="custom20181616_9*l_h_i*1_4_1"/>
  <p:tag name="KSO_WM_UNIT_TEXT_FILL_FORE_SCHEMECOLOR_INDEX" val="5"/>
  <p:tag name="KSO_WM_UNIT_TEXT_FILL_TYPE" val="1"/>
  <p:tag name="KSO_WM_UNIT_USESOURCEFORMAT_APPLY" val="1"/>
</p:tagLst>
</file>

<file path=ppt/tags/tag11.xml><?xml version="1.0" encoding="utf-8"?>
<p:tagLst xmlns:p="http://schemas.openxmlformats.org/presentationml/2006/main">
  <p:tag name="KSO_WM_TEMPLATE_CATEGORY" val="custom"/>
  <p:tag name="KSO_WM_TEMPLATE_INDEX" val="20181616"/>
  <p:tag name="KSO_WM_TAG_VERSION" val="1.0"/>
  <p:tag name="KSO_WM_BEAUTIFY_FLAG" val="#wm#"/>
  <p:tag name="KSO_WM_UNIT_TYPE" val="l_h_f"/>
  <p:tag name="KSO_WM_UNIT_INDEX" val="1_4_1"/>
  <p:tag name="KSO_WM_UNIT_LAYERLEVEL" val="1_1_1"/>
  <p:tag name="KSO_WM_UNIT_VALUE" val="22"/>
  <p:tag name="KSO_WM_UNIT_HIGHLIGHT" val="0"/>
  <p:tag name="KSO_WM_UNIT_COMPATIBLE" val="0"/>
  <p:tag name="KSO_WM_UNIT_CLEAR" val="0"/>
  <p:tag name="KSO_WM_UNIT_PRESET_TEXT_INDEX" val="3"/>
  <p:tag name="KSO_WM_UNIT_PRESET_TEXT_LEN" val="17"/>
  <p:tag name="KSO_WM_DIAGRAM_GROUP_CODE" val="l1-1"/>
  <p:tag name="KSO_WM_UNIT_ID" val="custom20181616_9*l_h_f*1_4_1"/>
  <p:tag name="KSO_WM_UNIT_TEXT_FILL_FORE_SCHEMECOLOR_INDEX" val="13"/>
  <p:tag name="KSO_WM_UNIT_TEXT_FILL_TYPE" val="1"/>
  <p:tag name="KSO_WM_UNIT_USESOURCEFORMAT_APPLY" val="1"/>
</p:tagLst>
</file>

<file path=ppt/tags/tag12.xml><?xml version="1.0" encoding="utf-8"?>
<p:tagLst xmlns:p="http://schemas.openxmlformats.org/presentationml/2006/main">
  <p:tag name="KSO_WM_TEMPLATE_CATEGORY" val="custom"/>
  <p:tag name="KSO_WM_TEMPLATE_INDEX" val="20181616"/>
  <p:tag name="KSO_WM_TAG_VERSION" val="1.0"/>
  <p:tag name="KSO_WM_BEAUTIFY_FLAG" val="#wm#"/>
  <p:tag name="KSO_WM_UNIT_TYPE" val="l_h_f"/>
  <p:tag name="KSO_WM_UNIT_INDEX" val="1_2_1"/>
  <p:tag name="KSO_WM_UNIT_LAYERLEVEL" val="1_1_1"/>
  <p:tag name="KSO_WM_UNIT_VALUE" val="22"/>
  <p:tag name="KSO_WM_UNIT_HIGHLIGHT" val="0"/>
  <p:tag name="KSO_WM_UNIT_COMPATIBLE" val="0"/>
  <p:tag name="KSO_WM_UNIT_CLEAR" val="0"/>
  <p:tag name="KSO_WM_UNIT_PRESET_TEXT_INDEX" val="3"/>
  <p:tag name="KSO_WM_UNIT_PRESET_TEXT_LEN" val="17"/>
  <p:tag name="KSO_WM_DIAGRAM_GROUP_CODE" val="l1-1"/>
  <p:tag name="KSO_WM_UNIT_ID" val="custom20181616_9*l_h_f*1_2_1"/>
  <p:tag name="KSO_WM_UNIT_TEXT_FILL_FORE_SCHEMECOLOR_INDEX" val="13"/>
  <p:tag name="KSO_WM_UNIT_TEXT_FILL_TYPE" val="1"/>
  <p:tag name="KSO_WM_UNIT_USESOURCEFORMAT_APPLY" val="1"/>
</p:tagLst>
</file>

<file path=ppt/tags/tag13.xml><?xml version="1.0" encoding="utf-8"?>
<p:tagLst xmlns:p="http://schemas.openxmlformats.org/presentationml/2006/main">
  <p:tag name="KSO_WM_TEMPLATE_CATEGORY" val="custom"/>
  <p:tag name="KSO_WM_TEMPLATE_INDEX" val="20181616"/>
  <p:tag name="KSO_WM_TAG_VERSION" val="1.0"/>
  <p:tag name="KSO_WM_BEAUTIFY_FLAG" val="#wm#"/>
  <p:tag name="KSO_WM_UNIT_TYPE" val="l_h_f"/>
  <p:tag name="KSO_WM_UNIT_INDEX" val="1_3_1"/>
  <p:tag name="KSO_WM_UNIT_LAYERLEVEL" val="1_1_1"/>
  <p:tag name="KSO_WM_UNIT_VALUE" val="22"/>
  <p:tag name="KSO_WM_UNIT_HIGHLIGHT" val="0"/>
  <p:tag name="KSO_WM_UNIT_COMPATIBLE" val="0"/>
  <p:tag name="KSO_WM_UNIT_CLEAR" val="0"/>
  <p:tag name="KSO_WM_UNIT_PRESET_TEXT_INDEX" val="3"/>
  <p:tag name="KSO_WM_UNIT_PRESET_TEXT_LEN" val="17"/>
  <p:tag name="KSO_WM_DIAGRAM_GROUP_CODE" val="l1-1"/>
  <p:tag name="KSO_WM_UNIT_ID" val="custom20181616_9*l_h_f*1_3_1"/>
  <p:tag name="KSO_WM_UNIT_TEXT_FILL_FORE_SCHEMECOLOR_INDEX" val="13"/>
  <p:tag name="KSO_WM_UNIT_TEXT_FILL_TYPE" val="1"/>
  <p:tag name="KSO_WM_UNIT_USESOURCEFORMAT_APPLY" val="1"/>
</p:tagLst>
</file>

<file path=ppt/tags/tag14.xml><?xml version="1.0" encoding="utf-8"?>
<p:tagLst xmlns:p="http://schemas.openxmlformats.org/presentationml/2006/main">
  <p:tag name="KSO_WM_TEMPLATE_CATEGORY" val="custom"/>
  <p:tag name="KSO_WM_TEMPLATE_INDEX" val="20181616"/>
  <p:tag name="KSO_WM_TAG_VERSION" val="1.0"/>
  <p:tag name="KSO_WM_BEAUTIFY_FLAG" val="#wm#"/>
  <p:tag name="KSO_WM_UNIT_TYPE" val="l_h_f"/>
  <p:tag name="KSO_WM_UNIT_INDEX" val="1_1_1"/>
  <p:tag name="KSO_WM_UNIT_LAYERLEVEL" val="1_1_1"/>
  <p:tag name="KSO_WM_UNIT_VALUE" val="22"/>
  <p:tag name="KSO_WM_UNIT_HIGHLIGHT" val="0"/>
  <p:tag name="KSO_WM_UNIT_COMPATIBLE" val="0"/>
  <p:tag name="KSO_WM_UNIT_CLEAR" val="0"/>
  <p:tag name="KSO_WM_UNIT_PRESET_TEXT_INDEX" val="3"/>
  <p:tag name="KSO_WM_UNIT_PRESET_TEXT_LEN" val="17"/>
  <p:tag name="KSO_WM_DIAGRAM_GROUP_CODE" val="l1-1"/>
  <p:tag name="KSO_WM_UNIT_ID" val="custom20181616_9*l_h_f*1_1_1"/>
  <p:tag name="KSO_WM_UNIT_TEXT_FILL_FORE_SCHEMECOLOR_INDEX" val="13"/>
  <p:tag name="KSO_WM_UNIT_TEXT_FILL_TYPE" val="1"/>
  <p:tag name="KSO_WM_UNIT_USESOURCEFORMAT_APPLY" val="1"/>
</p:tagLst>
</file>

<file path=ppt/tags/tag15.xml><?xml version="1.0" encoding="utf-8"?>
<p:tagLst xmlns:p="http://schemas.openxmlformats.org/presentationml/2006/main">
  <p:tag name="KSO_WM_TEMPLATE_CATEGORY" val="custom"/>
  <p:tag name="KSO_WM_TEMPLATE_INDEX" val="20181616"/>
  <p:tag name="KSO_WM_TAG_VERSION" val="1.0"/>
  <p:tag name="KSO_WM_BEAUTIFY_FLAG" val="#wm#"/>
  <p:tag name="KSO_WM_UNIT_TYPE" val="a"/>
  <p:tag name="KSO_WM_UNIT_INDEX" val="1"/>
  <p:tag name="KSO_WM_UNIT_LAYERLEVEL" val="1"/>
  <p:tag name="KSO_WM_UNIT_ISCONTENTSTITLE" val="1"/>
  <p:tag name="KSO_WM_UNIT_VALUE" val="13"/>
  <p:tag name="KSO_WM_UNIT_HIGHLIGHT" val="0"/>
  <p:tag name="KSO_WM_UNIT_COMPATIBLE" val="0"/>
  <p:tag name="KSO_WM_UNIT_CLEAR" val="0"/>
  <p:tag name="KSO_WM_DIAGRAM_GROUP_CODE" val="l1_1"/>
  <p:tag name="KSO_WM_UNIT_ID" val="custom20181616_9*a*1"/>
  <p:tag name="KSO_WM_UNIT_PRESET_TEXT" val="CONTENT"/>
  <p:tag name="KSO_WM_UNIT_TEXT_FILL_FORE_SCHEMECOLOR_INDEX" val="13"/>
  <p:tag name="KSO_WM_UNIT_TEXT_FILL_TYPE" val="1"/>
  <p:tag name="KSO_WM_UNIT_USESOURCEFORMAT_APPLY" val="1"/>
</p:tagLst>
</file>

<file path=ppt/tags/tag16.xml><?xml version="1.0" encoding="utf-8"?>
<p:tagLst xmlns:p="http://schemas.openxmlformats.org/presentationml/2006/main">
  <p:tag name="KSO_WM_TAG_VERSION" val="1.0"/>
  <p:tag name="KSO_WM_SLIDE_ITEM_CNT" val="4"/>
  <p:tag name="KSO_WM_SLIDE_LAYOUT" val="a_l"/>
  <p:tag name="KSO_WM_SLIDE_LAYOUT_CNT" val="1_1"/>
  <p:tag name="KSO_WM_SLIDE_TYPE" val="contents"/>
  <p:tag name="KSO_WM_BEAUTIFY_FLAG" val="#wm#"/>
  <p:tag name="KSO_WM_COMBINE_RELATE_SLIDE_ID" val="custom20181351_9"/>
  <p:tag name="KSO_WM_TEMPLATE_CATEGORY" val="custom"/>
  <p:tag name="KSO_WM_TEMPLATE_INDEX" val="20181616"/>
  <p:tag name="KSO_WM_SLIDE_ID" val="custom20181616_9"/>
  <p:tag name="KSO_WM_SLIDE_INDEX" val="9"/>
  <p:tag name="KSO_WM_DIAGRAM_GROUP_CODE" val="l1-1"/>
  <p:tag name="KSO_WM_TEMPLATE_SUBCATEGORY" val="combine"/>
  <p:tag name="KSO_WM_SLIDE_SUBTYPE" val="diag"/>
</p:tagLst>
</file>

<file path=ppt/tags/tag17.xml><?xml version="1.0" encoding="utf-8"?>
<p:tagLst xmlns:p="http://schemas.openxmlformats.org/presentationml/2006/main">
  <p:tag name="KSO_WM_DIAGRAM_GROUP_CODE" val="q1_1"/>
  <p:tag name="KSO_WM_TAG_VERSION" val="1.0"/>
  <p:tag name="KSO_WM_BEAUTIFY_FLAG" val="#wm#"/>
  <p:tag name="KSO_WM_UNIT_TYPE" val="i"/>
  <p:tag name="KSO_WM_UNIT_ID" val="custom20181616_14*i*0"/>
  <p:tag name="KSO_WM_TEMPLATE_CATEGORY" val="custom"/>
  <p:tag name="KSO_WM_TEMPLATE_INDEX" val="20181616"/>
  <p:tag name="KSO_WM_UNIT_INDEX" val="0"/>
  <p:tag name="KSO_WM_UNIT_USESOURCEFORMAT_APPLY" val="1"/>
</p:tagLst>
</file>

<file path=ppt/tags/tag18.xml><?xml version="1.0" encoding="utf-8"?>
<p:tagLst xmlns:p="http://schemas.openxmlformats.org/presentationml/2006/main">
  <p:tag name="KSO_WM_TEMPLATE_CATEGORY" val="custom"/>
  <p:tag name="KSO_WM_TEMPLATE_INDEX" val="20181616"/>
  <p:tag name="KSO_WM_UNIT_TYPE" val="q_h_a"/>
  <p:tag name="KSO_WM_UNIT_INDEX" val="1_2_1"/>
  <p:tag name="KSO_WM_UNIT_CLEAR" val="1"/>
  <p:tag name="KSO_WM_UNIT_LAYERLEVEL" val="1_1_1"/>
  <p:tag name="KSO_WM_UNIT_VALUE" val="10"/>
  <p:tag name="KSO_WM_UNIT_HIGHLIGHT" val="0"/>
  <p:tag name="KSO_WM_UNIT_COMPATIBLE" val="0"/>
  <p:tag name="KSO_WM_BEAUTIFY_FLAG" val="#wm#"/>
  <p:tag name="KSO_WM_UNIT_PRESET_TEXT_INDEX" val="3"/>
  <p:tag name="KSO_WM_UNIT_PRESET_TEXT_LEN" val="12"/>
  <p:tag name="KSO_WM_TAG_VERSION" val="1.0"/>
  <p:tag name="KSO_WM_DIAGRAM_GROUP_CODE" val="q1-1"/>
  <p:tag name="KSO_WM_UNIT_ID" val="custom20181616_14*q_h_a*1_2_1"/>
  <p:tag name="KSO_WM_UNIT_TEXT_FILL_FORE_SCHEMECOLOR_INDEX" val="6"/>
  <p:tag name="KSO_WM_UNIT_TEXT_FILL_TYPE" val="1"/>
  <p:tag name="KSO_WM_UNIT_USESOURCEFORMAT_APPLY" val="1"/>
</p:tagLst>
</file>

<file path=ppt/tags/tag19.xml><?xml version="1.0" encoding="utf-8"?>
<p:tagLst xmlns:p="http://schemas.openxmlformats.org/presentationml/2006/main">
  <p:tag name="KSO_WM_TEMPLATE_CATEGORY" val="custom"/>
  <p:tag name="KSO_WM_TEMPLATE_INDEX" val="20181616"/>
  <p:tag name="KSO_WM_UNIT_TYPE" val="q_i"/>
  <p:tag name="KSO_WM_UNIT_INDEX" val="1_1"/>
  <p:tag name="KSO_WM_UNIT_CLEAR" val="1"/>
  <p:tag name="KSO_WM_UNIT_LAYERLEVEL" val="1_1"/>
  <p:tag name="KSO_WM_BEAUTIFY_FLAG" val="#wm#"/>
  <p:tag name="KSO_WM_TAG_VERSION" val="1.0"/>
  <p:tag name="KSO_WM_DIAGRAM_GROUP_CODE" val="q1-1"/>
  <p:tag name="KSO_WM_UNIT_ID" val="custom20181616_14*q_i*1_1"/>
  <p:tag name="KSO_WM_UNIT_LINE_FORE_SCHEMECOLOR_INDEX" val="6"/>
  <p:tag name="KSO_WM_UNIT_LINE_FILL_TYPE" val="2"/>
  <p:tag name="KSO_WM_UNIT_USESOURCEFORMAT_APPLY" val="1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1616"/>
</p:tagLst>
</file>

<file path=ppt/tags/tag20.xml><?xml version="1.0" encoding="utf-8"?>
<p:tagLst xmlns:p="http://schemas.openxmlformats.org/presentationml/2006/main">
  <p:tag name="KSO_WM_TEMPLATE_CATEGORY" val="custom"/>
  <p:tag name="KSO_WM_TEMPLATE_INDEX" val="20181616"/>
  <p:tag name="KSO_WM_UNIT_TYPE" val="q_i"/>
  <p:tag name="KSO_WM_UNIT_INDEX" val="1_2"/>
  <p:tag name="KSO_WM_UNIT_CLEAR" val="1"/>
  <p:tag name="KSO_WM_UNIT_LAYERLEVEL" val="1_1"/>
  <p:tag name="KSO_WM_BEAUTIFY_FLAG" val="#wm#"/>
  <p:tag name="KSO_WM_TAG_VERSION" val="1.0"/>
  <p:tag name="KSO_WM_DIAGRAM_GROUP_CODE" val="q1-1"/>
  <p:tag name="KSO_WM_UNIT_ID" val="custom20181616_14*q_i*1_2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1.xml><?xml version="1.0" encoding="utf-8"?>
<p:tagLst xmlns:p="http://schemas.openxmlformats.org/presentationml/2006/main">
  <p:tag name="KSO_WM_TEMPLATE_CATEGORY" val="custom"/>
  <p:tag name="KSO_WM_TEMPLATE_INDEX" val="20181616"/>
  <p:tag name="KSO_WM_UNIT_TYPE" val="q_i"/>
  <p:tag name="KSO_WM_UNIT_INDEX" val="1_3"/>
  <p:tag name="KSO_WM_UNIT_CLEAR" val="1"/>
  <p:tag name="KSO_WM_UNIT_LAYERLEVEL" val="1_1"/>
  <p:tag name="KSO_WM_BEAUTIFY_FLAG" val="#wm#"/>
  <p:tag name="KSO_WM_TAG_VERSION" val="1.0"/>
  <p:tag name="KSO_WM_DIAGRAM_GROUP_CODE" val="q1-1"/>
  <p:tag name="KSO_WM_UNIT_ID" val="custom20181616_14*q_i*1_3"/>
  <p:tag name="KSO_WM_UNIT_FILL_FORE_SCHEMECOLOR_INDEX" val="6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2.xml><?xml version="1.0" encoding="utf-8"?>
<p:tagLst xmlns:p="http://schemas.openxmlformats.org/presentationml/2006/main">
  <p:tag name="KSO_WM_TEMPLATE_CATEGORY" val="custom"/>
  <p:tag name="KSO_WM_TEMPLATE_INDEX" val="20181616"/>
  <p:tag name="KSO_WM_UNIT_TYPE" val="q_h_a"/>
  <p:tag name="KSO_WM_UNIT_INDEX" val="1_1_1"/>
  <p:tag name="KSO_WM_UNIT_CLEAR" val="1"/>
  <p:tag name="KSO_WM_UNIT_LAYERLEVEL" val="1_1_1"/>
  <p:tag name="KSO_WM_UNIT_VALUE" val="10"/>
  <p:tag name="KSO_WM_UNIT_HIGHLIGHT" val="0"/>
  <p:tag name="KSO_WM_UNIT_COMPATIBLE" val="0"/>
  <p:tag name="KSO_WM_BEAUTIFY_FLAG" val="#wm#"/>
  <p:tag name="KSO_WM_UNIT_PRESET_TEXT_INDEX" val="3"/>
  <p:tag name="KSO_WM_UNIT_PRESET_TEXT_LEN" val="12"/>
  <p:tag name="KSO_WM_TAG_VERSION" val="1.0"/>
  <p:tag name="KSO_WM_DIAGRAM_GROUP_CODE" val="q1-1"/>
  <p:tag name="KSO_WM_UNIT_ID" val="custom20181616_14*q_h_a*1_1_1"/>
  <p:tag name="KSO_WM_UNIT_TEXT_FILL_FORE_SCHEMECOLOR_INDEX" val="5"/>
  <p:tag name="KSO_WM_UNIT_TEXT_FILL_TYPE" val="1"/>
  <p:tag name="KSO_WM_UNIT_USESOURCEFORMAT_APPLY" val="1"/>
</p:tagLst>
</file>

<file path=ppt/tags/tag23.xml><?xml version="1.0" encoding="utf-8"?>
<p:tagLst xmlns:p="http://schemas.openxmlformats.org/presentationml/2006/main">
  <p:tag name="KSO_WM_TEMPLATE_CATEGORY" val="custom"/>
  <p:tag name="KSO_WM_TEMPLATE_INDEX" val="20181616"/>
  <p:tag name="KSO_WM_UNIT_TYPE" val="q_i"/>
  <p:tag name="KSO_WM_UNIT_INDEX" val="1_4"/>
  <p:tag name="KSO_WM_UNIT_CLEAR" val="1"/>
  <p:tag name="KSO_WM_UNIT_LAYERLEVEL" val="1_1"/>
  <p:tag name="KSO_WM_BEAUTIFY_FLAG" val="#wm#"/>
  <p:tag name="KSO_WM_TAG_VERSION" val="1.0"/>
  <p:tag name="KSO_WM_DIAGRAM_GROUP_CODE" val="q1-1"/>
  <p:tag name="KSO_WM_UNIT_ID" val="custom20181616_14*q_i*1_4"/>
  <p:tag name="KSO_WM_UNIT_LINE_FORE_SCHEMECOLOR_INDEX" val="5"/>
  <p:tag name="KSO_WM_UNIT_LINE_FILL_TYPE" val="2"/>
  <p:tag name="KSO_WM_UNIT_USESOURCEFORMAT_APPLY" val="1"/>
</p:tagLst>
</file>

<file path=ppt/tags/tag24.xml><?xml version="1.0" encoding="utf-8"?>
<p:tagLst xmlns:p="http://schemas.openxmlformats.org/presentationml/2006/main">
  <p:tag name="KSO_WM_SLIDE_ITEM_CNT" val="2"/>
  <p:tag name="KSO_WM_SLIDE_LAYOUT" val="q_a"/>
  <p:tag name="KSO_WM_SLIDE_LAYOUT_CNT" val="1_1"/>
  <p:tag name="KSO_WM_SLIDE_TYPE" val="text"/>
  <p:tag name="KSO_WM_BEAUTIFY_FLAG" val="#wm#"/>
  <p:tag name="KSO_WM_SLIDE_POSITION" val="144*225"/>
  <p:tag name="KSO_WM_SLIDE_SIZE" val="671*232"/>
  <p:tag name="KSO_WM_TAG_VERSION" val="1.0"/>
  <p:tag name="KSO_WM_COMBINE_RELATE_SLIDE_ID" val="diagram160334_2"/>
  <p:tag name="KSO_WM_TEMPLATE_CATEGORY" val="custom"/>
  <p:tag name="KSO_WM_TEMPLATE_INDEX" val="20181616"/>
  <p:tag name="KSO_WM_SLIDE_ID" val="custom20181616_14"/>
  <p:tag name="KSO_WM_SLIDE_INDEX" val="14"/>
  <p:tag name="KSO_WM_DIAGRAM_GROUP_CODE" val="q1-1"/>
  <p:tag name="KSO_WM_TEMPLATE_SUBCATEGORY" val="combine"/>
  <p:tag name="KSO_WM_SLIDE_SUBTYPE" val="diag"/>
</p:tagLst>
</file>

<file path=ppt/tags/tag25.xml><?xml version="1.0" encoding="utf-8"?>
<p:tagLst xmlns:p="http://schemas.openxmlformats.org/presentationml/2006/main">
  <p:tag name="KSO_WM_BEAUTIFY_FLAG" val="#wm#"/>
  <p:tag name="KSO_WM_TEMPLATE_CATEGORY" val="custom"/>
  <p:tag name="KSO_WM_TEMPLATE_INDEX" val="20181616"/>
</p:tagLst>
</file>

<file path=ppt/tags/tag26.xml><?xml version="1.0" encoding="utf-8"?>
<p:tagLst xmlns:p="http://schemas.openxmlformats.org/presentationml/2006/main">
  <p:tag name="KSO_WM_TEMPLATE_CATEGORY" val="custom"/>
  <p:tag name="KSO_WM_TEMPLATE_INDEX" val="20181616"/>
  <p:tag name="KSO_WM_UNIT_TYPE" val="a"/>
  <p:tag name="KSO_WM_UNIT_INDEX" val="1"/>
  <p:tag name="KSO_WM_UNIT_CLEAR" val="1"/>
  <p:tag name="KSO_WM_UNIT_LAYERLEVEL" val="1"/>
  <p:tag name="KSO_WM_UNIT_VALUE" val="32"/>
  <p:tag name="KSO_WM_UNIT_ISCONTENTSTITLE" val="0"/>
  <p:tag name="KSO_WM_UNIT_HIGHLIGHT" val="0"/>
  <p:tag name="KSO_WM_UNIT_COMPATIBLE" val="1"/>
  <p:tag name="KSO_WM_BEAUTIFY_FLAG" val="#wm#"/>
  <p:tag name="KSO_WM_UNIT_PRESET_TEXT_INDEX" val="3"/>
  <p:tag name="KSO_WM_UNIT_PRESET_TEXT_LEN" val="18"/>
  <p:tag name="KSO_WM_TAG_VERSION" val="1.0"/>
  <p:tag name="KSO_WM_DIAGRAM_GROUP_CODE" val="q1_1"/>
  <p:tag name="KSO_WM_UNIT_ID" val="custom20181616_16*a*1"/>
  <p:tag name="KSO_WM_UNIT_TEXT_FILL_FORE_SCHEMECOLOR_INDEX" val="13"/>
  <p:tag name="KSO_WM_UNIT_TEXT_FILL_TYPE" val="1"/>
  <p:tag name="KSO_WM_UNIT_USESOURCEFORMAT_APPLY" val="1"/>
</p:tagLst>
</file>

<file path=ppt/tags/tag27.xml><?xml version="1.0" encoding="utf-8"?>
<p:tagLst xmlns:p="http://schemas.openxmlformats.org/presentationml/2006/main">
  <p:tag name="KSO_WM_TEMPLATE_CATEGORY" val="custom"/>
  <p:tag name="KSO_WM_TEMPLATE_INDEX" val="20181616"/>
  <p:tag name="KSO_WM_TAG_VERSION" val="1.0"/>
  <p:tag name="KSO_WM_UNIT_TYPE" val="q_i"/>
  <p:tag name="KSO_WM_UNIT_INDEX" val="1_1"/>
  <p:tag name="KSO_WM_UNIT_CLEAR" val="1"/>
  <p:tag name="KSO_WM_UNIT_LAYERLEVEL" val="1_1"/>
  <p:tag name="KSO_WM_BEAUTIFY_FLAG" val="#wm#"/>
  <p:tag name="KSO_WM_DIAGRAM_GROUP_CODE" val="q1-1"/>
  <p:tag name="KSO_WM_UNIT_ID" val="custom20181616_16*q_i*1_1"/>
  <p:tag name="KSO_WM_UNIT_LINE_FORE_SCHEMECOLOR_INDEX" val="6"/>
  <p:tag name="KSO_WM_UNIT_LINE_FILL_TYPE" val="2"/>
  <p:tag name="KSO_WM_UNIT_TEXT_FILL_FORE_SCHEMECOLOR_INDEX" val="2"/>
  <p:tag name="KSO_WM_UNIT_TEXT_FILL_TYPE" val="1"/>
  <p:tag name="KSO_WM_UNIT_USESOURCEFORMAT_APPLY" val="1"/>
</p:tagLst>
</file>

<file path=ppt/tags/tag28.xml><?xml version="1.0" encoding="utf-8"?>
<p:tagLst xmlns:p="http://schemas.openxmlformats.org/presentationml/2006/main">
  <p:tag name="KSO_WM_TEMPLATE_CATEGORY" val="custom"/>
  <p:tag name="KSO_WM_TEMPLATE_INDEX" val="20181616"/>
  <p:tag name="KSO_WM_TAG_VERSION" val="1.0"/>
  <p:tag name="KSO_WM_UNIT_TYPE" val="q_i"/>
  <p:tag name="KSO_WM_UNIT_INDEX" val="1_2"/>
  <p:tag name="KSO_WM_UNIT_CLEAR" val="1"/>
  <p:tag name="KSO_WM_UNIT_LAYERLEVEL" val="1_1"/>
  <p:tag name="KSO_WM_BEAUTIFY_FLAG" val="#wm#"/>
  <p:tag name="KSO_WM_DIAGRAM_GROUP_CODE" val="q1-1"/>
  <p:tag name="KSO_WM_UNIT_ID" val="custom20181616_16*q_i*1_2"/>
  <p:tag name="KSO_WM_UNIT_LINE_FORE_SCHEMECOLOR_INDEX" val="5"/>
  <p:tag name="KSO_WM_UNIT_LINE_FILL_TYPE" val="2"/>
  <p:tag name="KSO_WM_UNIT_TEXT_FILL_FORE_SCHEMECOLOR_INDEX" val="2"/>
  <p:tag name="KSO_WM_UNIT_TEXT_FILL_TYPE" val="1"/>
  <p:tag name="KSO_WM_UNIT_USESOURCEFORMAT_APPLY" val="1"/>
</p:tagLst>
</file>

<file path=ppt/tags/tag29.xml><?xml version="1.0" encoding="utf-8"?>
<p:tagLst xmlns:p="http://schemas.openxmlformats.org/presentationml/2006/main">
  <p:tag name="KSO_WM_TEMPLATE_CATEGORY" val="custom"/>
  <p:tag name="KSO_WM_TEMPLATE_INDEX" val="20181616"/>
  <p:tag name="KSO_WM_TAG_VERSION" val="1.0"/>
  <p:tag name="KSO_WM_UNIT_TYPE" val="q_i"/>
  <p:tag name="KSO_WM_UNIT_INDEX" val="1_3"/>
  <p:tag name="KSO_WM_UNIT_CLEAR" val="1"/>
  <p:tag name="KSO_WM_UNIT_LAYERLEVEL" val="1_1"/>
  <p:tag name="KSO_WM_BEAUTIFY_FLAG" val="#wm#"/>
  <p:tag name="KSO_WM_DIAGRAM_GROUP_CODE" val="q1-1"/>
  <p:tag name="KSO_WM_UNIT_ID" val="custom20181616_16*q_i*1_3"/>
  <p:tag name="KSO_WM_UNIT_LINE_FORE_SCHEMECOLOR_INDEX" val="6"/>
  <p:tag name="KSO_WM_UNIT_LINE_FILL_TYPE" val="2"/>
  <p:tag name="KSO_WM_UNIT_TEXT_FILL_FORE_SCHEMECOLOR_INDEX" val="2"/>
  <p:tag name="KSO_WM_UNIT_TEXT_FILL_TYPE" val="1"/>
  <p:tag name="KSO_WM_UNIT_USESOURCEFORMAT_APPLY" val="1"/>
</p:tagLst>
</file>

<file path=ppt/tags/tag3.xml><?xml version="1.0" encoding="utf-8"?>
<p:tagLst xmlns:p="http://schemas.openxmlformats.org/presentationml/2006/main">
  <p:tag name="KSO_WM_TAG_VERSION" val="1.0"/>
  <p:tag name="KSO_WM_BEAUTIFY_FLAG" val="#wm#"/>
  <p:tag name="KSO_WM_COMBINE_RELATE_SLIDE_ID" val="background20180945_1"/>
  <p:tag name="KSO_WM_TEMPLATE_CATEGORY" val="custom"/>
  <p:tag name="KSO_WM_TEMPLATE_INDEX" val="20181616"/>
  <p:tag name="KSO_WM_TEMPLATE_SUBCATEGORY" val="combine"/>
  <p:tag name="KSO_WM_TEMPLATE_THUMBS_INDEX" val="1、4、5、6、12、13、19、22"/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ags/tag30.xml><?xml version="1.0" encoding="utf-8"?>
<p:tagLst xmlns:p="http://schemas.openxmlformats.org/presentationml/2006/main">
  <p:tag name="KSO_WM_TEMPLATE_CATEGORY" val="custom"/>
  <p:tag name="KSO_WM_TEMPLATE_INDEX" val="20181616"/>
  <p:tag name="KSO_WM_TAG_VERSION" val="1.0"/>
  <p:tag name="KSO_WM_UNIT_TYPE" val="q_i"/>
  <p:tag name="KSO_WM_UNIT_INDEX" val="1_4"/>
  <p:tag name="KSO_WM_UNIT_CLEAR" val="1"/>
  <p:tag name="KSO_WM_UNIT_LAYERLEVEL" val="1_1"/>
  <p:tag name="KSO_WM_BEAUTIFY_FLAG" val="#wm#"/>
  <p:tag name="KSO_WM_DIAGRAM_GROUP_CODE" val="q1-1"/>
  <p:tag name="KSO_WM_UNIT_ID" val="custom20181616_16*q_i*1_4"/>
  <p:tag name="KSO_WM_UNIT_LINE_FORE_SCHEMECOLOR_INDEX" val="5"/>
  <p:tag name="KSO_WM_UNIT_LINE_FILL_TYPE" val="2"/>
  <p:tag name="KSO_WM_UNIT_TEXT_FILL_FORE_SCHEMECOLOR_INDEX" val="2"/>
  <p:tag name="KSO_WM_UNIT_TEXT_FILL_TYPE" val="1"/>
  <p:tag name="KSO_WM_UNIT_USESOURCEFORMAT_APPLY" val="1"/>
</p:tagLst>
</file>

<file path=ppt/tags/tag31.xml><?xml version="1.0" encoding="utf-8"?>
<p:tagLst xmlns:p="http://schemas.openxmlformats.org/presentationml/2006/main">
  <p:tag name="KSO_WM_TEMPLATE_CATEGORY" val="custom"/>
  <p:tag name="KSO_WM_TEMPLATE_INDEX" val="20181616"/>
  <p:tag name="KSO_WM_TAG_VERSION" val="1.0"/>
  <p:tag name="KSO_WM_UNIT_TYPE" val="q_i"/>
  <p:tag name="KSO_WM_UNIT_INDEX" val="1_5"/>
  <p:tag name="KSO_WM_UNIT_CLEAR" val="1"/>
  <p:tag name="KSO_WM_UNIT_LAYERLEVEL" val="1_1"/>
  <p:tag name="KSO_WM_BEAUTIFY_FLAG" val="#wm#"/>
  <p:tag name="KSO_WM_DIAGRAM_GROUP_CODE" val="q1-1"/>
  <p:tag name="KSO_WM_UNIT_ID" val="custom20181616_16*q_i*1_5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2.xml><?xml version="1.0" encoding="utf-8"?>
<p:tagLst xmlns:p="http://schemas.openxmlformats.org/presentationml/2006/main">
  <p:tag name="KSO_WM_TEMPLATE_CATEGORY" val="custom"/>
  <p:tag name="KSO_WM_TEMPLATE_INDEX" val="20181616"/>
  <p:tag name="KSO_WM_TAG_VERSION" val="1.0"/>
  <p:tag name="KSO_WM_UNIT_TYPE" val="q_i"/>
  <p:tag name="KSO_WM_UNIT_INDEX" val="1_6"/>
  <p:tag name="KSO_WM_UNIT_CLEAR" val="1"/>
  <p:tag name="KSO_WM_UNIT_LAYERLEVEL" val="1_1"/>
  <p:tag name="KSO_WM_BEAUTIFY_FLAG" val="#wm#"/>
  <p:tag name="KSO_WM_DIAGRAM_GROUP_CODE" val="q1-1"/>
  <p:tag name="KSO_WM_UNIT_ID" val="custom20181616_16*q_i*1_6"/>
  <p:tag name="KSO_WM_UNIT_FILL_FORE_SCHEMECOLOR_INDEX" val="6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3.xml><?xml version="1.0" encoding="utf-8"?>
<p:tagLst xmlns:p="http://schemas.openxmlformats.org/presentationml/2006/main">
  <p:tag name="KSO_WM_TEMPLATE_CATEGORY" val="custom"/>
  <p:tag name="KSO_WM_TEMPLATE_INDEX" val="20181616"/>
  <p:tag name="KSO_WM_TAG_VERSION" val="1.0"/>
  <p:tag name="KSO_WM_UNIT_TYPE" val="q_i"/>
  <p:tag name="KSO_WM_UNIT_INDEX" val="1_7"/>
  <p:tag name="KSO_WM_UNIT_CLEAR" val="1"/>
  <p:tag name="KSO_WM_UNIT_LAYERLEVEL" val="1_1"/>
  <p:tag name="KSO_WM_BEAUTIFY_FLAG" val="#wm#"/>
  <p:tag name="KSO_WM_DIAGRAM_GROUP_CODE" val="q1-1"/>
  <p:tag name="KSO_WM_UNIT_ID" val="custom20181616_16*q_i*1_7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4.xml><?xml version="1.0" encoding="utf-8"?>
<p:tagLst xmlns:p="http://schemas.openxmlformats.org/presentationml/2006/main">
  <p:tag name="KSO_WM_TEMPLATE_CATEGORY" val="custom"/>
  <p:tag name="KSO_WM_TEMPLATE_INDEX" val="20181616"/>
  <p:tag name="KSO_WM_TAG_VERSION" val="1.0"/>
  <p:tag name="KSO_WM_UNIT_TYPE" val="q_i"/>
  <p:tag name="KSO_WM_UNIT_INDEX" val="1_8"/>
  <p:tag name="KSO_WM_UNIT_CLEAR" val="1"/>
  <p:tag name="KSO_WM_UNIT_LAYERLEVEL" val="1_1"/>
  <p:tag name="KSO_WM_BEAUTIFY_FLAG" val="#wm#"/>
  <p:tag name="KSO_WM_DIAGRAM_GROUP_CODE" val="q1-1"/>
  <p:tag name="KSO_WM_UNIT_ID" val="custom20181616_16*q_i*1_8"/>
  <p:tag name="KSO_WM_UNIT_FILL_FORE_SCHEMECOLOR_INDEX" val="6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5.xml><?xml version="1.0" encoding="utf-8"?>
<p:tagLst xmlns:p="http://schemas.openxmlformats.org/presentationml/2006/main">
  <p:tag name="KSO_WM_SLIDE_ITEM_CNT" val="4"/>
  <p:tag name="KSO_WM_SLIDE_LAYOUT" val="a_q"/>
  <p:tag name="KSO_WM_SLIDE_LAYOUT_CNT" val="1_1"/>
  <p:tag name="KSO_WM_SLIDE_TYPE" val="text"/>
  <p:tag name="KSO_WM_BEAUTIFY_FLAG" val="#wm#"/>
  <p:tag name="KSO_WM_SLIDE_POSITION" val="84*207"/>
  <p:tag name="KSO_WM_SLIDE_SIZE" val="791*243"/>
  <p:tag name="KSO_WM_TAG_VERSION" val="1.0"/>
  <p:tag name="KSO_WM_COMBINE_RELATE_SLIDE_ID" val="diagram160334_4"/>
  <p:tag name="KSO_WM_TEMPLATE_CATEGORY" val="custom"/>
  <p:tag name="KSO_WM_TEMPLATE_INDEX" val="20181616"/>
  <p:tag name="KSO_WM_SLIDE_ID" val="custom20181616_16"/>
  <p:tag name="KSO_WM_SLIDE_INDEX" val="16"/>
  <p:tag name="KSO_WM_DIAGRAM_GROUP_CODE" val="q1-1"/>
  <p:tag name="KSO_WM_TEMPLATE_SUBCATEGORY" val="combine"/>
  <p:tag name="KSO_WM_SLIDE_SUBTYPE" val="diag"/>
</p:tagLst>
</file>

<file path=ppt/tags/tag36.xml><?xml version="1.0" encoding="utf-8"?>
<p:tagLst xmlns:p="http://schemas.openxmlformats.org/presentationml/2006/main">
  <p:tag name="KSO_WM_TEMPLATE_CATEGORY" val="custom"/>
  <p:tag name="KSO_WM_TEMPLATE_INDEX" val="20181616"/>
  <p:tag name="KSO_WM_UNIT_TYPE" val="a"/>
  <p:tag name="KSO_WM_UNIT_INDEX" val="1"/>
  <p:tag name="KSO_WM_UNIT_CLEAR" val="1"/>
  <p:tag name="KSO_WM_UNIT_LAYERLEVEL" val="1"/>
  <p:tag name="KSO_WM_UNIT_VALUE" val="32"/>
  <p:tag name="KSO_WM_UNIT_ISCONTENTSTITLE" val="0"/>
  <p:tag name="KSO_WM_UNIT_HIGHLIGHT" val="0"/>
  <p:tag name="KSO_WM_UNIT_COMPATIBLE" val="1"/>
  <p:tag name="KSO_WM_BEAUTIFY_FLAG" val="#wm#"/>
  <p:tag name="KSO_WM_UNIT_PRESET_TEXT_INDEX" val="3"/>
  <p:tag name="KSO_WM_UNIT_PRESET_TEXT_LEN" val="18"/>
  <p:tag name="KSO_WM_TAG_VERSION" val="1.0"/>
  <p:tag name="KSO_WM_DIAGRAM_GROUP_CODE" val="q1_1"/>
  <p:tag name="KSO_WM_UNIT_ID" val="custom20181616_15*a*1"/>
  <p:tag name="KSO_WM_UNIT_TEXT_FILL_FORE_SCHEMECOLOR_INDEX" val="13"/>
  <p:tag name="KSO_WM_UNIT_TEXT_FILL_TYPE" val="1"/>
  <p:tag name="KSO_WM_UNIT_USESOURCEFORMAT_APPLY" val="1"/>
</p:tagLst>
</file>

<file path=ppt/tags/tag37.xml><?xml version="1.0" encoding="utf-8"?>
<p:tagLst xmlns:p="http://schemas.openxmlformats.org/presentationml/2006/main">
  <p:tag name="KSO_WM_TEMPLATE_CATEGORY" val="custom"/>
  <p:tag name="KSO_WM_TEMPLATE_INDEX" val="20181616"/>
  <p:tag name="KSO_WM_TAG_VERSION" val="1.0"/>
  <p:tag name="KSO_WM_UNIT_TYPE" val="q_i"/>
  <p:tag name="KSO_WM_UNIT_INDEX" val="1_1"/>
  <p:tag name="KSO_WM_UNIT_CLEAR" val="1"/>
  <p:tag name="KSO_WM_UNIT_LAYERLEVEL" val="1_1"/>
  <p:tag name="KSO_WM_BEAUTIFY_FLAG" val="#wm#"/>
  <p:tag name="KSO_WM_DIAGRAM_GROUP_CODE" val="q1-1"/>
  <p:tag name="KSO_WM_UNIT_ID" val="custom20181616_15*q_i*1_1"/>
  <p:tag name="KSO_WM_UNIT_LINE_FORE_SCHEMECOLOR_INDEX" val="5"/>
  <p:tag name="KSO_WM_UNIT_LINE_FILL_TYPE" val="2"/>
  <p:tag name="KSO_WM_UNIT_USESOURCEFORMAT_APPLY" val="1"/>
</p:tagLst>
</file>

<file path=ppt/tags/tag38.xml><?xml version="1.0" encoding="utf-8"?>
<p:tagLst xmlns:p="http://schemas.openxmlformats.org/presentationml/2006/main">
  <p:tag name="KSO_WM_TEMPLATE_CATEGORY" val="custom"/>
  <p:tag name="KSO_WM_TEMPLATE_INDEX" val="20181616"/>
  <p:tag name="KSO_WM_TAG_VERSION" val="1.0"/>
  <p:tag name="KSO_WM_UNIT_TYPE" val="q_i"/>
  <p:tag name="KSO_WM_UNIT_INDEX" val="1_2"/>
  <p:tag name="KSO_WM_UNIT_CLEAR" val="1"/>
  <p:tag name="KSO_WM_UNIT_LAYERLEVEL" val="1_1"/>
  <p:tag name="KSO_WM_BEAUTIFY_FLAG" val="#wm#"/>
  <p:tag name="KSO_WM_DIAGRAM_GROUP_CODE" val="q1-1"/>
  <p:tag name="KSO_WM_UNIT_ID" val="custom20181616_15*q_i*1_2"/>
  <p:tag name="KSO_WM_UNIT_LINE_FORE_SCHEMECOLOR_INDEX" val="5"/>
  <p:tag name="KSO_WM_UNIT_LINE_FILL_TYPE" val="2"/>
  <p:tag name="KSO_WM_UNIT_TEXT_FILL_FORE_SCHEMECOLOR_INDEX" val="2"/>
  <p:tag name="KSO_WM_UNIT_TEXT_FILL_TYPE" val="1"/>
  <p:tag name="KSO_WM_UNIT_USESOURCEFORMAT_APPLY" val="1"/>
</p:tagLst>
</file>

<file path=ppt/tags/tag39.xml><?xml version="1.0" encoding="utf-8"?>
<p:tagLst xmlns:p="http://schemas.openxmlformats.org/presentationml/2006/main">
  <p:tag name="KSO_WM_TEMPLATE_CATEGORY" val="custom"/>
  <p:tag name="KSO_WM_TEMPLATE_INDEX" val="20181616"/>
  <p:tag name="KSO_WM_TAG_VERSION" val="1.0"/>
  <p:tag name="KSO_WM_UNIT_TYPE" val="q_i"/>
  <p:tag name="KSO_WM_UNIT_INDEX" val="1_3"/>
  <p:tag name="KSO_WM_UNIT_CLEAR" val="1"/>
  <p:tag name="KSO_WM_UNIT_LAYERLEVEL" val="1_1"/>
  <p:tag name="KSO_WM_BEAUTIFY_FLAG" val="#wm#"/>
  <p:tag name="KSO_WM_DIAGRAM_GROUP_CODE" val="q1-1"/>
  <p:tag name="KSO_WM_UNIT_ID" val="custom20181616_15*q_i*1_3"/>
  <p:tag name="KSO_WM_UNIT_LINE_FORE_SCHEMECOLOR_INDEX" val="5"/>
  <p:tag name="KSO_WM_UNIT_LINE_FILL_TYPE" val="2"/>
  <p:tag name="KSO_WM_UNIT_TEXT_FILL_FORE_SCHEMECOLOR_INDEX" val="2"/>
  <p:tag name="KSO_WM_UNIT_TEXT_FILL_TYPE" val="1"/>
  <p:tag name="KSO_WM_UNIT_USESOURCEFORMAT_APPLY" val="1"/>
</p:tagLst>
</file>

<file path=ppt/tags/tag4.xml><?xml version="1.0" encoding="utf-8"?>
<p:tagLst xmlns:p="http://schemas.openxmlformats.org/presentationml/2006/main">
  <p:tag name="KSO_WM_TAG_VERSION" val="1.0"/>
  <p:tag name="KSO_WM_TEMPLATE_CATEGORY" val="custom"/>
  <p:tag name="KSO_WM_TEMPLATE_INDEX" val="20181616"/>
  <p:tag name="KSO_WM_UNIT_TYPE" val="a"/>
  <p:tag name="KSO_WM_UNIT_INDEX" val="1"/>
  <p:tag name="KSO_WM_UNIT_ID" val="custom20181616_1*a*1"/>
  <p:tag name="KSO_WM_UNIT_LAYERLEVEL" val="1"/>
  <p:tag name="KSO_WM_UNIT_VALUE" val="18"/>
  <p:tag name="KSO_WM_UNIT_ISCONTENTSTITLE" val="0"/>
  <p:tag name="KSO_WM_UNIT_HIGHLIGHT" val="0"/>
  <p:tag name="KSO_WM_UNIT_COMPATIBLE" val="0"/>
  <p:tag name="KSO_WM_UNIT_CLEAR" val="0"/>
  <p:tag name="KSO_WM_BEAUTIFY_FLAG" val="#wm#"/>
  <p:tag name="KSO_WM_UNIT_PRESET_TEXT" val="绿色清新总结汇报"/>
</p:tagLst>
</file>

<file path=ppt/tags/tag40.xml><?xml version="1.0" encoding="utf-8"?>
<p:tagLst xmlns:p="http://schemas.openxmlformats.org/presentationml/2006/main">
  <p:tag name="KSO_WM_TEMPLATE_CATEGORY" val="custom"/>
  <p:tag name="KSO_WM_TEMPLATE_INDEX" val="20181616"/>
  <p:tag name="KSO_WM_TAG_VERSION" val="1.0"/>
  <p:tag name="KSO_WM_UNIT_TYPE" val="q_i"/>
  <p:tag name="KSO_WM_UNIT_INDEX" val="1_4"/>
  <p:tag name="KSO_WM_UNIT_CLEAR" val="1"/>
  <p:tag name="KSO_WM_UNIT_LAYERLEVEL" val="1_1"/>
  <p:tag name="KSO_WM_BEAUTIFY_FLAG" val="#wm#"/>
  <p:tag name="KSO_WM_DIAGRAM_GROUP_CODE" val="q1-1"/>
  <p:tag name="KSO_WM_UNIT_ID" val="custom20181616_15*q_i*1_4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1.xml><?xml version="1.0" encoding="utf-8"?>
<p:tagLst xmlns:p="http://schemas.openxmlformats.org/presentationml/2006/main">
  <p:tag name="KSO_WM_TEMPLATE_CATEGORY" val="custom"/>
  <p:tag name="KSO_WM_TEMPLATE_INDEX" val="20181616"/>
  <p:tag name="KSO_WM_TAG_VERSION" val="1.0"/>
  <p:tag name="KSO_WM_UNIT_TYPE" val="q_i"/>
  <p:tag name="KSO_WM_UNIT_INDEX" val="1_5"/>
  <p:tag name="KSO_WM_UNIT_CLEAR" val="1"/>
  <p:tag name="KSO_WM_UNIT_LAYERLEVEL" val="1_1"/>
  <p:tag name="KSO_WM_BEAUTIFY_FLAG" val="#wm#"/>
  <p:tag name="KSO_WM_DIAGRAM_GROUP_CODE" val="q1-1"/>
  <p:tag name="KSO_WM_UNIT_ID" val="custom20181616_15*q_i*1_5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2.xml><?xml version="1.0" encoding="utf-8"?>
<p:tagLst xmlns:p="http://schemas.openxmlformats.org/presentationml/2006/main">
  <p:tag name="KSO_WM_TEMPLATE_CATEGORY" val="custom"/>
  <p:tag name="KSO_WM_TEMPLATE_INDEX" val="20181616"/>
  <p:tag name="KSO_WM_TAG_VERSION" val="1.0"/>
  <p:tag name="KSO_WM_UNIT_TYPE" val="q_i"/>
  <p:tag name="KSO_WM_UNIT_INDEX" val="1_6"/>
  <p:tag name="KSO_WM_UNIT_CLEAR" val="1"/>
  <p:tag name="KSO_WM_UNIT_LAYERLEVEL" val="1_1"/>
  <p:tag name="KSO_WM_BEAUTIFY_FLAG" val="#wm#"/>
  <p:tag name="KSO_WM_DIAGRAM_GROUP_CODE" val="q1-1"/>
  <p:tag name="KSO_WM_UNIT_ID" val="custom20181616_15*q_i*1_6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3.xml><?xml version="1.0" encoding="utf-8"?>
<p:tagLst xmlns:p="http://schemas.openxmlformats.org/presentationml/2006/main">
  <p:tag name="KSO_WM_SLIDE_ITEM_CNT" val="3"/>
  <p:tag name="KSO_WM_SLIDE_LAYOUT" val="a_q"/>
  <p:tag name="KSO_WM_SLIDE_LAYOUT_CNT" val="1_1"/>
  <p:tag name="KSO_WM_SLIDE_TYPE" val="text"/>
  <p:tag name="KSO_WM_BEAUTIFY_FLAG" val="#wm#"/>
  <p:tag name="KSO_WM_SLIDE_POSITION" val="140*187"/>
  <p:tag name="KSO_WM_SLIDE_SIZE" val="678*283"/>
  <p:tag name="KSO_WM_TAG_VERSION" val="1.0"/>
  <p:tag name="KSO_WM_COMBINE_RELATE_SLIDE_ID" val="diagram160334_3"/>
  <p:tag name="KSO_WM_TEMPLATE_CATEGORY" val="custom"/>
  <p:tag name="KSO_WM_TEMPLATE_INDEX" val="20181616"/>
  <p:tag name="KSO_WM_SLIDE_ID" val="custom20181616_15"/>
  <p:tag name="KSO_WM_SLIDE_INDEX" val="15"/>
  <p:tag name="KSO_WM_DIAGRAM_GROUP_CODE" val="q1-1"/>
  <p:tag name="KSO_WM_TEMPLATE_SUBCATEGORY" val="combine"/>
  <p:tag name="KSO_WM_SLIDE_SUBTYPE" val="diag"/>
</p:tagLst>
</file>

<file path=ppt/tags/tag44.xml><?xml version="1.0" encoding="utf-8"?>
<p:tagLst xmlns:p="http://schemas.openxmlformats.org/presentationml/2006/main">
  <p:tag name="KSO_WM_TEMPLATE_CATEGORY" val="custom"/>
  <p:tag name="KSO_WM_TEMPLATE_INDEX" val="20181616"/>
  <p:tag name="KSO_WM_TAG_VERSION" val="1.0"/>
  <p:tag name="KSO_WM_BEAUTIFY_FLAG" val="#wm#"/>
  <p:tag name="KSO_WM_UNIT_TYPE" val="a"/>
  <p:tag name="KSO_WM_UNIT_INDEX" val="1"/>
  <p:tag name="KSO_WM_UNIT_LAYERLEVEL" val="1"/>
  <p:tag name="KSO_WM_UNIT_VALUE" val="48"/>
  <p:tag name="KSO_WM_UNIT_ISCONTENTSTITLE" val="0"/>
  <p:tag name="KSO_WM_UNIT_HIGHLIGHT" val="0"/>
  <p:tag name="KSO_WM_UNIT_COMPATIBLE" val="0"/>
  <p:tag name="KSO_WM_UNIT_CLEAR" val="0"/>
  <p:tag name="KSO_WM_UNIT_ID" val="custom20181616_22*a*1"/>
  <p:tag name="KSO_WM_UNIT_PRESET_TEXT" val="Thank you for watching"/>
</p:tagLst>
</file>

<file path=ppt/tags/tag45.xml><?xml version="1.0" encoding="utf-8"?>
<p:tagLst xmlns:p="http://schemas.openxmlformats.org/presentationml/2006/main">
  <p:tag name="KSO_WM_TAG_VERSION" val="1.0"/>
  <p:tag name="KSO_WM_SLIDE_ITEM_CNT" val="1"/>
  <p:tag name="KSO_WM_SLIDE_LAYOUT" val="a"/>
  <p:tag name="KSO_WM_SLIDE_LAYOUT_CNT" val="1"/>
  <p:tag name="KSO_WM_SLIDE_TYPE" val="endPage"/>
  <p:tag name="KSO_WM_BEAUTIFY_FLAG" val="#wm#"/>
  <p:tag name="KSO_WM_COMBINE_RELATE_SLIDE_ID" val="background20180945_10"/>
  <p:tag name="KSO_WM_TEMPLATE_CATEGORY" val="custom"/>
  <p:tag name="KSO_WM_TEMPLATE_INDEX" val="20181616"/>
  <p:tag name="KSO_WM_SLIDE_ID" val="custom20181616_22"/>
  <p:tag name="KSO_WM_SLIDE_INDEX" val="22"/>
  <p:tag name="KSO_WM_TEMPLATE_SUBCATEGORY" val="combine"/>
  <p:tag name="KSO_WM_SLIDE_SUBTYPE" val="pureTxt"/>
</p:tagLst>
</file>

<file path=ppt/tags/tag5.xml><?xml version="1.0" encoding="utf-8"?>
<p:tagLst xmlns:p="http://schemas.openxmlformats.org/presentationml/2006/main">
  <p:tag name="KSO_WM_TAG_VERSION" val="1.0"/>
  <p:tag name="KSO_WM_TEMPLATE_CATEGORY" val="custom"/>
  <p:tag name="KSO_WM_TEMPLATE_INDEX" val="20181616"/>
  <p:tag name="KSO_WM_UNIT_TYPE" val="b"/>
  <p:tag name="KSO_WM_UNIT_INDEX" val="1"/>
  <p:tag name="KSO_WM_UNIT_ID" val="custom20181616_1*b*1"/>
  <p:tag name="KSO_WM_UNIT_LAYERLEVEL" val="1"/>
  <p:tag name="KSO_WM_UNIT_VALUE" val="8"/>
  <p:tag name="KSO_WM_UNIT_ISCONTENTSTITLE" val="0"/>
  <p:tag name="KSO_WM_UNIT_HIGHLIGHT" val="0"/>
  <p:tag name="KSO_WM_UNIT_COMPATIBLE" val="0"/>
  <p:tag name="KSO_WM_UNIT_CLEAR" val="0"/>
  <p:tag name="KSO_WM_BEAUTIFY_FLAG" val="#wm#"/>
  <p:tag name="KSO_WM_UNIT_PRESET_TEXT" val="汇报人：稻壳儿"/>
</p:tagLst>
</file>

<file path=ppt/tags/tag6.xml><?xml version="1.0" encoding="utf-8"?>
<p:tagLst xmlns:p="http://schemas.openxmlformats.org/presentationml/2006/main">
  <p:tag name="KSO_WM_TAG_VERSION" val="1.0"/>
  <p:tag name="KSO_WM_SLIDE_ITEM_CNT" val="2"/>
  <p:tag name="KSO_WM_SLIDE_LAYOUT" val="a_b"/>
  <p:tag name="KSO_WM_SLIDE_LAYOUT_CNT" val="1_1"/>
  <p:tag name="KSO_WM_SLIDE_TYPE" val="title"/>
  <p:tag name="KSO_WM_BEAUTIFY_FLAG" val="#wm#"/>
  <p:tag name="KSO_WM_COMBINE_RELATE_SLIDE_ID" val="background20180945_1"/>
  <p:tag name="KSO_WM_TEMPLATE_CATEGORY" val="custom"/>
  <p:tag name="KSO_WM_TEMPLATE_INDEX" val="20181616"/>
  <p:tag name="KSO_WM_SLIDE_ID" val="custom20181616_1"/>
  <p:tag name="KSO_WM_SLIDE_INDEX" val="1"/>
  <p:tag name="KSO_WM_TEMPLATE_SUBCATEGORY" val="combine"/>
  <p:tag name="KSO_WM_TEMPLATE_THUMBS_INDEX" val="1、4、5、6、12、13、19、22、"/>
  <p:tag name="KSO_WM_TEMPLATE_TOPIC_ID" val="2869567"/>
  <p:tag name="KSO_WM_TEMPLATE_OUTLINE_ID" val="15"/>
  <p:tag name="KSO_WM_TEMPLATE_SCENE_ID" val="1"/>
  <p:tag name="KSO_WM_TEMPLATE_JOB_ID" val="2"/>
  <p:tag name="KSO_WM_TEMPLATE_TOPIC_DEFAULT" val="1"/>
  <p:tag name="KSO_WM_SLIDE_SUBTYPE" val="pureTxt"/>
</p:tagLst>
</file>

<file path=ppt/tags/tag7.xml><?xml version="1.0" encoding="utf-8"?>
<p:tagLst xmlns:p="http://schemas.openxmlformats.org/presentationml/2006/main">
  <p:tag name="KSO_WM_TEMPLATE_CATEGORY" val="custom"/>
  <p:tag name="KSO_WM_TEMPLATE_INDEX" val="20181616"/>
  <p:tag name="KSO_WM_TAG_VERSION" val="1.0"/>
  <p:tag name="KSO_WM_BEAUTIFY_FLAG" val="#wm#"/>
  <p:tag name="KSO_WM_UNIT_TYPE" val="l_h_i"/>
  <p:tag name="KSO_WM_UNIT_INDEX" val="1_1_1"/>
  <p:tag name="KSO_WM_UNIT_LAYERLEVEL" val="1_1_1"/>
  <p:tag name="KSO_WM_DIAGRAM_GROUP_CODE" val="l1-1"/>
  <p:tag name="KSO_WM_UNIT_ID" val="custom20181616_9*l_h_i*1_1_1"/>
  <p:tag name="KSO_WM_UNIT_TEXT_FILL_FORE_SCHEMECOLOR_INDEX" val="5"/>
  <p:tag name="KSO_WM_UNIT_TEXT_FILL_TYPE" val="1"/>
  <p:tag name="KSO_WM_UNIT_USESOURCEFORMAT_APPLY" val="1"/>
</p:tagLst>
</file>

<file path=ppt/tags/tag8.xml><?xml version="1.0" encoding="utf-8"?>
<p:tagLst xmlns:p="http://schemas.openxmlformats.org/presentationml/2006/main">
  <p:tag name="KSO_WM_TEMPLATE_CATEGORY" val="custom"/>
  <p:tag name="KSO_WM_TEMPLATE_INDEX" val="20181616"/>
  <p:tag name="KSO_WM_TAG_VERSION" val="1.0"/>
  <p:tag name="KSO_WM_BEAUTIFY_FLAG" val="#wm#"/>
  <p:tag name="KSO_WM_UNIT_TYPE" val="l_h_i"/>
  <p:tag name="KSO_WM_UNIT_INDEX" val="1_3_1"/>
  <p:tag name="KSO_WM_UNIT_LAYERLEVEL" val="1_1_1"/>
  <p:tag name="KSO_WM_DIAGRAM_GROUP_CODE" val="l1-1"/>
  <p:tag name="KSO_WM_UNIT_ID" val="custom20181616_9*l_h_i*1_3_1"/>
  <p:tag name="KSO_WM_UNIT_TEXT_FILL_FORE_SCHEMECOLOR_INDEX" val="5"/>
  <p:tag name="KSO_WM_UNIT_TEXT_FILL_TYPE" val="1"/>
  <p:tag name="KSO_WM_UNIT_USESOURCEFORMAT_APPLY" val="1"/>
</p:tagLst>
</file>

<file path=ppt/tags/tag9.xml><?xml version="1.0" encoding="utf-8"?>
<p:tagLst xmlns:p="http://schemas.openxmlformats.org/presentationml/2006/main">
  <p:tag name="KSO_WM_TEMPLATE_CATEGORY" val="custom"/>
  <p:tag name="KSO_WM_TEMPLATE_INDEX" val="20181616"/>
  <p:tag name="KSO_WM_TAG_VERSION" val="1.0"/>
  <p:tag name="KSO_WM_BEAUTIFY_FLAG" val="#wm#"/>
  <p:tag name="KSO_WM_UNIT_TYPE" val="l_h_i"/>
  <p:tag name="KSO_WM_UNIT_INDEX" val="1_2_1"/>
  <p:tag name="KSO_WM_UNIT_LAYERLEVEL" val="1_1_1"/>
  <p:tag name="KSO_WM_DIAGRAM_GROUP_CODE" val="l1-1"/>
  <p:tag name="KSO_WM_UNIT_ID" val="custom20181616_9*l_h_i*1_2_1"/>
  <p:tag name="KSO_WM_UNIT_TEXT_FILL_FORE_SCHEMECOLOR_INDEX" val="5"/>
  <p:tag name="KSO_WM_UNIT_TEXT_FILL_TYPE" val="1"/>
  <p:tag name="KSO_WM_UNIT_USESOURCEFORMAT_APPLY" val="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主题">
  <a:themeElements>
    <a:clrScheme name="Office">
      <a:dk1>
        <a:srgbClr val="000000"/>
      </a:dk1>
      <a:lt1>
        <a:srgbClr val="3D7351"/>
      </a:lt1>
      <a:dk2>
        <a:srgbClr val="44546A"/>
      </a:dk2>
      <a:lt2>
        <a:srgbClr val="FFFAEA"/>
      </a:lt2>
      <a:accent1>
        <a:srgbClr val="3D7351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1034</Words>
  <Application>WPS 演示</Application>
  <PresentationFormat>宽屏</PresentationFormat>
  <Paragraphs>92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22" baseType="lpstr">
      <vt:lpstr>Arial</vt:lpstr>
      <vt:lpstr>宋体</vt:lpstr>
      <vt:lpstr>Wingdings</vt:lpstr>
      <vt:lpstr>微软雅黑 Light</vt:lpstr>
      <vt:lpstr>微软雅黑</vt:lpstr>
      <vt:lpstr>黑体</vt:lpstr>
      <vt:lpstr>华文细黑</vt:lpstr>
      <vt:lpstr>Segoe Script</vt:lpstr>
      <vt:lpstr>Arial</vt:lpstr>
      <vt:lpstr>Arial Unicode MS</vt:lpstr>
      <vt:lpstr>Calibri</vt:lpstr>
      <vt:lpstr>Office 主题</vt:lpstr>
      <vt:lpstr>2_Office 主题</vt:lpstr>
      <vt:lpstr>法律诊所中期汇报</vt:lpstr>
      <vt:lpstr>PowerPoint 演示文稿</vt:lpstr>
      <vt:lpstr>值班情况</vt:lpstr>
      <vt:lpstr>咨询、代书的数量与案件类型</vt:lpstr>
      <vt:lpstr>PowerPoint 演示文稿</vt:lpstr>
      <vt:lpstr>PowerPoint 演示文稿</vt:lpstr>
      <vt:lpstr>PowerPoint 演示文稿</vt:lpstr>
      <vt:lpstr>PowerPoint 演示文稿</vt:lpstr>
      <vt:lpstr>Thank you for watching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男神SK</cp:lastModifiedBy>
  <cp:revision>123</cp:revision>
  <dcterms:created xsi:type="dcterms:W3CDTF">2017-08-03T09:01:00Z</dcterms:created>
  <dcterms:modified xsi:type="dcterms:W3CDTF">2018-05-03T08:29:23Z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</Properties>
</file>