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87" r:id="rId3"/>
    <p:sldId id="257" r:id="rId4"/>
    <p:sldId id="258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288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1F2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540" y="-6"/>
      </p:cViewPr>
      <p:guideLst>
        <p:guide orient="horz" pos="1747"/>
        <p:guide pos="29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FC1-073B-4994-A66A-4A1034FBEF30}" type="datetimeFigureOut">
              <a:rPr lang="zh-CN" altLang="en-US" smtClean="0"/>
              <a:t>2018/5/8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BC6A-38E3-4DA6-8470-9F85F8E556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7309647">
            <a:off x="5011691" y="1145053"/>
            <a:ext cx="2252860" cy="1891613"/>
          </a:xfrm>
          <a:prstGeom prst="triangle">
            <a:avLst/>
          </a:prstGeom>
          <a:noFill/>
          <a:ln w="28575">
            <a:solidFill>
              <a:schemeClr val="bg1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5"/>
          </a:p>
        </p:txBody>
      </p:sp>
      <p:sp>
        <p:nvSpPr>
          <p:cNvPr id="5" name="等腰三角形 4"/>
          <p:cNvSpPr/>
          <p:nvPr/>
        </p:nvSpPr>
        <p:spPr>
          <a:xfrm rot="19578595">
            <a:off x="2644680" y="1158484"/>
            <a:ext cx="2746958" cy="2004821"/>
          </a:xfrm>
          <a:prstGeom prst="triangle">
            <a:avLst/>
          </a:prstGeom>
          <a:noFill/>
          <a:ln w="28575">
            <a:solidFill>
              <a:schemeClr val="bg1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5"/>
          </a:p>
        </p:txBody>
      </p:sp>
      <p:sp>
        <p:nvSpPr>
          <p:cNvPr id="6" name="文本框 5"/>
          <p:cNvSpPr txBox="1"/>
          <p:nvPr/>
        </p:nvSpPr>
        <p:spPr>
          <a:xfrm>
            <a:off x="810260" y="1255395"/>
            <a:ext cx="7522845" cy="212280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zh-CN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法律诊所第二组</a:t>
            </a:r>
          </a:p>
          <a:p>
            <a:pPr algn="ctr">
              <a:defRPr/>
            </a:pPr>
            <a:r>
              <a:rPr lang="zh-CN" alt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中期汇报</a:t>
            </a:r>
          </a:p>
        </p:txBody>
      </p:sp>
      <p:sp>
        <p:nvSpPr>
          <p:cNvPr id="7" name="等腰三角形 6"/>
          <p:cNvSpPr/>
          <p:nvPr/>
        </p:nvSpPr>
        <p:spPr>
          <a:xfrm rot="10147392">
            <a:off x="1286109" y="548047"/>
            <a:ext cx="902464" cy="756611"/>
          </a:xfrm>
          <a:prstGeom prst="triangle">
            <a:avLst/>
          </a:prstGeom>
          <a:noFill/>
          <a:ln w="28575">
            <a:solidFill>
              <a:schemeClr val="bg1">
                <a:lumMod val="75000"/>
                <a:alpha val="3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15"/>
          </a:p>
        </p:txBody>
      </p:sp>
      <p:sp>
        <p:nvSpPr>
          <p:cNvPr id="8" name="文本框 7"/>
          <p:cNvSpPr txBox="1"/>
          <p:nvPr/>
        </p:nvSpPr>
        <p:spPr>
          <a:xfrm>
            <a:off x="1418590" y="3757295"/>
            <a:ext cx="6306185" cy="558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04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郑圣涛（组长）、刘瑞华、王瑞卿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328989" y="4494637"/>
            <a:ext cx="2485682" cy="334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575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时  间：</a:t>
            </a:r>
            <a:r>
              <a:rPr lang="en-US" altLang="zh-CN" sz="1575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1575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575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575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575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575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21"/>
          <p:cNvSpPr>
            <a:spLocks noChangeArrowheads="1"/>
          </p:cNvSpPr>
          <p:nvPr/>
        </p:nvSpPr>
        <p:spPr bwMode="auto">
          <a:xfrm>
            <a:off x="723900" y="-1276350"/>
            <a:ext cx="7696200" cy="7696200"/>
          </a:xfrm>
          <a:prstGeom prst="ellipse">
            <a:avLst/>
          </a:prstGeom>
          <a:noFill/>
          <a:ln w="25400">
            <a:solidFill>
              <a:srgbClr val="40E0C5">
                <a:alpha val="9804"/>
              </a:srgbClr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3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椭圆 7"/>
          <p:cNvSpPr>
            <a:spLocks noChangeArrowheads="1"/>
          </p:cNvSpPr>
          <p:nvPr/>
        </p:nvSpPr>
        <p:spPr bwMode="auto">
          <a:xfrm>
            <a:off x="4614863" y="3844925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" name="椭圆 101"/>
          <p:cNvSpPr>
            <a:spLocks noChangeArrowheads="1"/>
          </p:cNvSpPr>
          <p:nvPr/>
        </p:nvSpPr>
        <p:spPr bwMode="auto">
          <a:xfrm>
            <a:off x="3141663" y="2563813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椭圆 102"/>
          <p:cNvSpPr>
            <a:spLocks noChangeArrowheads="1"/>
          </p:cNvSpPr>
          <p:nvPr/>
        </p:nvSpPr>
        <p:spPr bwMode="auto">
          <a:xfrm>
            <a:off x="5462588" y="1433513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" name="等腰三角形 41"/>
          <p:cNvSpPr>
            <a:spLocks noChangeArrowheads="1"/>
          </p:cNvSpPr>
          <p:nvPr/>
        </p:nvSpPr>
        <p:spPr bwMode="auto">
          <a:xfrm>
            <a:off x="3648075" y="1435100"/>
            <a:ext cx="1898650" cy="1720850"/>
          </a:xfrm>
          <a:prstGeom prst="triangle">
            <a:avLst>
              <a:gd name="adj" fmla="val 50213"/>
            </a:avLst>
          </a:prstGeom>
          <a:noFill/>
          <a:ln w="25400">
            <a:solidFill>
              <a:srgbClr val="FFFFFF">
                <a:alpha val="50195"/>
              </a:srgb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等腰三角形 107"/>
          <p:cNvSpPr>
            <a:spLocks noChangeArrowheads="1"/>
          </p:cNvSpPr>
          <p:nvPr/>
        </p:nvSpPr>
        <p:spPr bwMode="auto">
          <a:xfrm flipV="1">
            <a:off x="3687763" y="2005013"/>
            <a:ext cx="1817687" cy="1646237"/>
          </a:xfrm>
          <a:prstGeom prst="triangle">
            <a:avLst>
              <a:gd name="adj" fmla="val 50213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5" name="组合 46"/>
          <p:cNvGrpSpPr/>
          <p:nvPr/>
        </p:nvGrpSpPr>
        <p:grpSpPr bwMode="auto">
          <a:xfrm>
            <a:off x="3304540" y="1913889"/>
            <a:ext cx="2584450" cy="1548709"/>
            <a:chOff x="-645346" y="-48251"/>
            <a:chExt cx="2585193" cy="1548397"/>
          </a:xfrm>
        </p:grpSpPr>
        <p:sp>
          <p:nvSpPr>
            <p:cNvPr id="16" name="文本框 42"/>
            <p:cNvSpPr>
              <a:spLocks noChangeArrowheads="1"/>
            </p:cNvSpPr>
            <p:nvPr/>
          </p:nvSpPr>
          <p:spPr bwMode="auto">
            <a:xfrm>
              <a:off x="395064" y="916698"/>
              <a:ext cx="504056" cy="583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3</a:t>
              </a:r>
            </a:p>
          </p:txBody>
        </p:sp>
        <p:sp>
          <p:nvSpPr>
            <p:cNvPr id="17" name="文本框 109"/>
            <p:cNvSpPr>
              <a:spLocks noChangeArrowheads="1"/>
            </p:cNvSpPr>
            <p:nvPr/>
          </p:nvSpPr>
          <p:spPr bwMode="auto">
            <a:xfrm>
              <a:off x="-645346" y="-48251"/>
              <a:ext cx="2585193" cy="1076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学习与办案心得</a:t>
              </a:r>
            </a:p>
          </p:txBody>
        </p:sp>
      </p:grpSp>
      <p:sp>
        <p:nvSpPr>
          <p:cNvPr id="19" name="直接连接符 45"/>
          <p:cNvSpPr>
            <a:spLocks noChangeShapeType="1"/>
          </p:cNvSpPr>
          <p:nvPr/>
        </p:nvSpPr>
        <p:spPr bwMode="auto">
          <a:xfrm>
            <a:off x="3624898" y="2990215"/>
            <a:ext cx="1944687" cy="0"/>
          </a:xfrm>
          <a:prstGeom prst="line">
            <a:avLst/>
          </a:prstGeom>
          <a:noFill/>
          <a:ln w="12700">
            <a:solidFill>
              <a:srgbClr val="F2F2F2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 autoUpdateAnimBg="0"/>
      <p:bldP spid="12" grpId="0" bldLvl="0" animBg="1" autoUpdateAnimBg="0"/>
      <p:bldP spid="14" grpId="0" bldLvl="0" animBg="1"/>
      <p:bldP spid="1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85"/>
          <p:cNvSpPr>
            <a:spLocks noChangeArrowheads="1"/>
          </p:cNvSpPr>
          <p:nvPr/>
        </p:nvSpPr>
        <p:spPr bwMode="auto">
          <a:xfrm>
            <a:off x="935355" y="294005"/>
            <a:ext cx="575627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学习与办案心得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）值班接待当事人心得</a:t>
            </a:r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349250" y="293688"/>
            <a:ext cx="50323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</a:p>
        </p:txBody>
      </p:sp>
      <p:grpSp>
        <p:nvGrpSpPr>
          <p:cNvPr id="4" name="组合 167"/>
          <p:cNvGrpSpPr/>
          <p:nvPr/>
        </p:nvGrpSpPr>
        <p:grpSpPr bwMode="auto">
          <a:xfrm>
            <a:off x="238125" y="131763"/>
            <a:ext cx="725488" cy="723900"/>
            <a:chOff x="0" y="0"/>
            <a:chExt cx="973930" cy="972480"/>
          </a:xfrm>
        </p:grpSpPr>
        <p:sp>
          <p:nvSpPr>
            <p:cNvPr id="5" name="文本框 139"/>
            <p:cNvSpPr>
              <a:spLocks noChangeArrowheads="1"/>
            </p:cNvSpPr>
            <p:nvPr/>
          </p:nvSpPr>
          <p:spPr bwMode="auto">
            <a:xfrm rot="-5400000">
              <a:off x="65417" y="310523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6" name="文本框 140"/>
            <p:cNvSpPr>
              <a:spLocks noChangeArrowheads="1"/>
            </p:cNvSpPr>
            <p:nvPr/>
          </p:nvSpPr>
          <p:spPr bwMode="auto">
            <a:xfrm rot="-4930435">
              <a:off x="68316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7" name="文本框 141"/>
            <p:cNvSpPr>
              <a:spLocks noChangeArrowheads="1"/>
            </p:cNvSpPr>
            <p:nvPr/>
          </p:nvSpPr>
          <p:spPr bwMode="auto">
            <a:xfrm rot="-4460869">
              <a:off x="76959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8" name="文本框 142"/>
            <p:cNvSpPr>
              <a:spLocks noChangeArrowheads="1"/>
            </p:cNvSpPr>
            <p:nvPr/>
          </p:nvSpPr>
          <p:spPr bwMode="auto">
            <a:xfrm rot="-3991306">
              <a:off x="91185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9" name="文本框 143"/>
            <p:cNvSpPr>
              <a:spLocks noChangeArrowheads="1"/>
            </p:cNvSpPr>
            <p:nvPr/>
          </p:nvSpPr>
          <p:spPr bwMode="auto">
            <a:xfrm rot="-3521739">
              <a:off x="110729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0" name="文本框 144"/>
            <p:cNvSpPr>
              <a:spLocks noChangeArrowheads="1"/>
            </p:cNvSpPr>
            <p:nvPr/>
          </p:nvSpPr>
          <p:spPr bwMode="auto">
            <a:xfrm rot="-3052174">
              <a:off x="135226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1" name="文本框 145"/>
            <p:cNvSpPr>
              <a:spLocks noChangeArrowheads="1"/>
            </p:cNvSpPr>
            <p:nvPr/>
          </p:nvSpPr>
          <p:spPr bwMode="auto">
            <a:xfrm rot="-2582609">
              <a:off x="164224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2" name="文本框 146"/>
            <p:cNvSpPr>
              <a:spLocks noChangeArrowheads="1"/>
            </p:cNvSpPr>
            <p:nvPr/>
          </p:nvSpPr>
          <p:spPr bwMode="auto">
            <a:xfrm rot="-2113044">
              <a:off x="197176" y="5624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7"/>
            <p:cNvSpPr>
              <a:spLocks noChangeArrowheads="1"/>
            </p:cNvSpPr>
            <p:nvPr/>
          </p:nvSpPr>
          <p:spPr bwMode="auto">
            <a:xfrm rot="-1643478">
              <a:off x="233473" y="3416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8"/>
            <p:cNvSpPr>
              <a:spLocks noChangeArrowheads="1"/>
            </p:cNvSpPr>
            <p:nvPr/>
          </p:nvSpPr>
          <p:spPr bwMode="auto">
            <a:xfrm rot="-1173913">
              <a:off x="272437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9"/>
            <p:cNvSpPr>
              <a:spLocks noChangeArrowheads="1"/>
            </p:cNvSpPr>
            <p:nvPr/>
          </p:nvSpPr>
          <p:spPr bwMode="auto">
            <a:xfrm rot="-704348">
              <a:off x="313341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50"/>
            <p:cNvSpPr>
              <a:spLocks noChangeArrowheads="1"/>
            </p:cNvSpPr>
            <p:nvPr/>
          </p:nvSpPr>
          <p:spPr bwMode="auto">
            <a:xfrm rot="-234781">
              <a:off x="35542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51"/>
            <p:cNvSpPr>
              <a:spLocks noChangeArrowheads="1"/>
            </p:cNvSpPr>
            <p:nvPr/>
          </p:nvSpPr>
          <p:spPr bwMode="auto">
            <a:xfrm rot="234782">
              <a:off x="39790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52"/>
            <p:cNvSpPr>
              <a:spLocks noChangeArrowheads="1"/>
            </p:cNvSpPr>
            <p:nvPr/>
          </p:nvSpPr>
          <p:spPr bwMode="auto">
            <a:xfrm rot="704348">
              <a:off x="439993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53"/>
            <p:cNvSpPr>
              <a:spLocks noChangeArrowheads="1"/>
            </p:cNvSpPr>
            <p:nvPr/>
          </p:nvSpPr>
          <p:spPr bwMode="auto">
            <a:xfrm rot="1173913">
              <a:off x="480899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54"/>
            <p:cNvSpPr>
              <a:spLocks noChangeArrowheads="1"/>
            </p:cNvSpPr>
            <p:nvPr/>
          </p:nvSpPr>
          <p:spPr bwMode="auto">
            <a:xfrm rot="1643478">
              <a:off x="519863" y="34171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55"/>
            <p:cNvSpPr>
              <a:spLocks noChangeArrowheads="1"/>
            </p:cNvSpPr>
            <p:nvPr/>
          </p:nvSpPr>
          <p:spPr bwMode="auto">
            <a:xfrm rot="2113044">
              <a:off x="556159" y="5624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56"/>
            <p:cNvSpPr>
              <a:spLocks noChangeArrowheads="1"/>
            </p:cNvSpPr>
            <p:nvPr/>
          </p:nvSpPr>
          <p:spPr bwMode="auto">
            <a:xfrm rot="2582608">
              <a:off x="589109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7"/>
            <p:cNvSpPr>
              <a:spLocks noChangeArrowheads="1"/>
            </p:cNvSpPr>
            <p:nvPr/>
          </p:nvSpPr>
          <p:spPr bwMode="auto">
            <a:xfrm rot="3052174">
              <a:off x="618104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8"/>
            <p:cNvSpPr>
              <a:spLocks noChangeArrowheads="1"/>
            </p:cNvSpPr>
            <p:nvPr/>
          </p:nvSpPr>
          <p:spPr bwMode="auto">
            <a:xfrm rot="3521739">
              <a:off x="642602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9"/>
            <p:cNvSpPr>
              <a:spLocks noChangeArrowheads="1"/>
            </p:cNvSpPr>
            <p:nvPr/>
          </p:nvSpPr>
          <p:spPr bwMode="auto">
            <a:xfrm rot="3991306">
              <a:off x="662146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60"/>
            <p:cNvSpPr>
              <a:spLocks noChangeArrowheads="1"/>
            </p:cNvSpPr>
            <p:nvPr/>
          </p:nvSpPr>
          <p:spPr bwMode="auto">
            <a:xfrm rot="4460869">
              <a:off x="676373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61"/>
            <p:cNvSpPr>
              <a:spLocks noChangeArrowheads="1"/>
            </p:cNvSpPr>
            <p:nvPr/>
          </p:nvSpPr>
          <p:spPr bwMode="auto">
            <a:xfrm rot="4930435">
              <a:off x="685015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62"/>
            <p:cNvSpPr>
              <a:spLocks noChangeArrowheads="1"/>
            </p:cNvSpPr>
            <p:nvPr/>
          </p:nvSpPr>
          <p:spPr bwMode="auto">
            <a:xfrm rot="5400000">
              <a:off x="687915" y="31052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63"/>
            <p:cNvSpPr>
              <a:spLocks noChangeArrowheads="1"/>
            </p:cNvSpPr>
            <p:nvPr/>
          </p:nvSpPr>
          <p:spPr bwMode="auto">
            <a:xfrm rot="5869565">
              <a:off x="6850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64"/>
            <p:cNvSpPr>
              <a:spLocks noChangeArrowheads="1"/>
            </p:cNvSpPr>
            <p:nvPr/>
          </p:nvSpPr>
          <p:spPr bwMode="auto">
            <a:xfrm rot="6339131">
              <a:off x="676373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65"/>
            <p:cNvSpPr>
              <a:spLocks noChangeArrowheads="1"/>
            </p:cNvSpPr>
            <p:nvPr/>
          </p:nvSpPr>
          <p:spPr bwMode="auto">
            <a:xfrm rot="6808695">
              <a:off x="662147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66"/>
            <p:cNvSpPr>
              <a:spLocks noChangeArrowheads="1"/>
            </p:cNvSpPr>
            <p:nvPr/>
          </p:nvSpPr>
          <p:spPr bwMode="auto">
            <a:xfrm rot="7278261">
              <a:off x="642603" y="47224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7"/>
            <p:cNvSpPr>
              <a:spLocks noChangeArrowheads="1"/>
            </p:cNvSpPr>
            <p:nvPr/>
          </p:nvSpPr>
          <p:spPr bwMode="auto">
            <a:xfrm rot="7747826">
              <a:off x="618105" y="506948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8"/>
            <p:cNvSpPr>
              <a:spLocks noChangeArrowheads="1"/>
            </p:cNvSpPr>
            <p:nvPr/>
          </p:nvSpPr>
          <p:spPr bwMode="auto">
            <a:xfrm rot="8217393">
              <a:off x="589111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9"/>
            <p:cNvSpPr>
              <a:spLocks noChangeArrowheads="1"/>
            </p:cNvSpPr>
            <p:nvPr/>
          </p:nvSpPr>
          <p:spPr bwMode="auto">
            <a:xfrm rot="8686956">
              <a:off x="556159" y="56480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70"/>
            <p:cNvSpPr>
              <a:spLocks noChangeArrowheads="1"/>
            </p:cNvSpPr>
            <p:nvPr/>
          </p:nvSpPr>
          <p:spPr bwMode="auto">
            <a:xfrm rot="9156522">
              <a:off x="519861" y="58687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71"/>
            <p:cNvSpPr>
              <a:spLocks noChangeArrowheads="1"/>
            </p:cNvSpPr>
            <p:nvPr/>
          </p:nvSpPr>
          <p:spPr bwMode="auto">
            <a:xfrm rot="9626087">
              <a:off x="480898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72"/>
            <p:cNvSpPr>
              <a:spLocks noChangeArrowheads="1"/>
            </p:cNvSpPr>
            <p:nvPr/>
          </p:nvSpPr>
          <p:spPr bwMode="auto">
            <a:xfrm rot="10095652">
              <a:off x="439993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73"/>
            <p:cNvSpPr>
              <a:spLocks noChangeArrowheads="1"/>
            </p:cNvSpPr>
            <p:nvPr/>
          </p:nvSpPr>
          <p:spPr bwMode="auto">
            <a:xfrm rot="10565217">
              <a:off x="39790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74"/>
            <p:cNvSpPr>
              <a:spLocks noChangeArrowheads="1"/>
            </p:cNvSpPr>
            <p:nvPr/>
          </p:nvSpPr>
          <p:spPr bwMode="auto">
            <a:xfrm rot="-10565217">
              <a:off x="35542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75"/>
            <p:cNvSpPr>
              <a:spLocks noChangeArrowheads="1"/>
            </p:cNvSpPr>
            <p:nvPr/>
          </p:nvSpPr>
          <p:spPr bwMode="auto">
            <a:xfrm rot="-10095652">
              <a:off x="313341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76"/>
            <p:cNvSpPr>
              <a:spLocks noChangeArrowheads="1"/>
            </p:cNvSpPr>
            <p:nvPr/>
          </p:nvSpPr>
          <p:spPr bwMode="auto">
            <a:xfrm rot="-9626087">
              <a:off x="272437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7"/>
            <p:cNvSpPr>
              <a:spLocks noChangeArrowheads="1"/>
            </p:cNvSpPr>
            <p:nvPr/>
          </p:nvSpPr>
          <p:spPr bwMode="auto">
            <a:xfrm rot="-9156522">
              <a:off x="233472" y="586877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8"/>
            <p:cNvSpPr>
              <a:spLocks noChangeArrowheads="1"/>
            </p:cNvSpPr>
            <p:nvPr/>
          </p:nvSpPr>
          <p:spPr bwMode="auto">
            <a:xfrm rot="-8686956">
              <a:off x="197176" y="564805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9"/>
            <p:cNvSpPr>
              <a:spLocks noChangeArrowheads="1"/>
            </p:cNvSpPr>
            <p:nvPr/>
          </p:nvSpPr>
          <p:spPr bwMode="auto">
            <a:xfrm rot="-8217391">
              <a:off x="164224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80"/>
            <p:cNvSpPr>
              <a:spLocks noChangeArrowheads="1"/>
            </p:cNvSpPr>
            <p:nvPr/>
          </p:nvSpPr>
          <p:spPr bwMode="auto">
            <a:xfrm rot="-7747826">
              <a:off x="135228" y="506949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81"/>
            <p:cNvSpPr>
              <a:spLocks noChangeArrowheads="1"/>
            </p:cNvSpPr>
            <p:nvPr/>
          </p:nvSpPr>
          <p:spPr bwMode="auto">
            <a:xfrm rot="-7278261">
              <a:off x="110729" y="47224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82"/>
            <p:cNvSpPr>
              <a:spLocks noChangeArrowheads="1"/>
            </p:cNvSpPr>
            <p:nvPr/>
          </p:nvSpPr>
          <p:spPr bwMode="auto">
            <a:xfrm rot="-6808696">
              <a:off x="91185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83"/>
            <p:cNvSpPr>
              <a:spLocks noChangeArrowheads="1"/>
            </p:cNvSpPr>
            <p:nvPr/>
          </p:nvSpPr>
          <p:spPr bwMode="auto">
            <a:xfrm rot="-6339130">
              <a:off x="76959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84"/>
            <p:cNvSpPr>
              <a:spLocks noChangeArrowheads="1"/>
            </p:cNvSpPr>
            <p:nvPr/>
          </p:nvSpPr>
          <p:spPr bwMode="auto">
            <a:xfrm rot="-5869565">
              <a:off x="683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sp>
        <p:nvSpPr>
          <p:cNvPr id="51" name="椭圆 252"/>
          <p:cNvSpPr>
            <a:spLocks noChangeArrowheads="1"/>
          </p:cNvSpPr>
          <p:nvPr/>
        </p:nvSpPr>
        <p:spPr bwMode="auto">
          <a:xfrm>
            <a:off x="-1835150" y="1111250"/>
            <a:ext cx="3287713" cy="3287713"/>
          </a:xfrm>
          <a:prstGeom prst="ellipse">
            <a:avLst/>
          </a:prstGeom>
          <a:noFill/>
          <a:ln w="9525">
            <a:solidFill>
              <a:schemeClr val="bg1">
                <a:alpha val="69019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52" name="组合 2"/>
          <p:cNvGrpSpPr/>
          <p:nvPr/>
        </p:nvGrpSpPr>
        <p:grpSpPr bwMode="auto">
          <a:xfrm>
            <a:off x="-1758950" y="1189038"/>
            <a:ext cx="3132138" cy="3132137"/>
            <a:chOff x="0" y="0"/>
            <a:chExt cx="3131774" cy="3132152"/>
          </a:xfrm>
          <a:solidFill>
            <a:schemeClr val="bg1"/>
          </a:solidFill>
        </p:grpSpPr>
        <p:sp>
          <p:nvSpPr>
            <p:cNvPr id="53" name="矩形 254"/>
            <p:cNvSpPr>
              <a:spLocks noChangeArrowheads="1"/>
            </p:cNvSpPr>
            <p:nvPr/>
          </p:nvSpPr>
          <p:spPr bwMode="auto">
            <a:xfrm rot="-5400000">
              <a:off x="58328" y="150126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255"/>
            <p:cNvSpPr>
              <a:spLocks noChangeArrowheads="1"/>
            </p:cNvSpPr>
            <p:nvPr/>
          </p:nvSpPr>
          <p:spPr bwMode="auto">
            <a:xfrm rot="-5181819">
              <a:off x="61351" y="14060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256"/>
            <p:cNvSpPr>
              <a:spLocks noChangeArrowheads="1"/>
            </p:cNvSpPr>
            <p:nvPr/>
          </p:nvSpPr>
          <p:spPr bwMode="auto">
            <a:xfrm rot="-4963636">
              <a:off x="70408" y="13111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6" name="矩形 257"/>
            <p:cNvSpPr>
              <a:spLocks noChangeArrowheads="1"/>
            </p:cNvSpPr>
            <p:nvPr/>
          </p:nvSpPr>
          <p:spPr bwMode="auto">
            <a:xfrm rot="-4745455">
              <a:off x="85461" y="121711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7" name="矩形 258"/>
            <p:cNvSpPr>
              <a:spLocks noChangeArrowheads="1"/>
            </p:cNvSpPr>
            <p:nvPr/>
          </p:nvSpPr>
          <p:spPr bwMode="auto">
            <a:xfrm rot="-4527274">
              <a:off x="106452" y="112418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8" name="矩形 259"/>
            <p:cNvSpPr>
              <a:spLocks noChangeArrowheads="1"/>
            </p:cNvSpPr>
            <p:nvPr/>
          </p:nvSpPr>
          <p:spPr bwMode="auto">
            <a:xfrm rot="-4309091">
              <a:off x="133294" y="103276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9" name="矩形 260"/>
            <p:cNvSpPr>
              <a:spLocks noChangeArrowheads="1"/>
            </p:cNvSpPr>
            <p:nvPr/>
          </p:nvSpPr>
          <p:spPr bwMode="auto">
            <a:xfrm rot="-4090909">
              <a:off x="165881" y="94323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0" name="矩形 261"/>
            <p:cNvSpPr>
              <a:spLocks noChangeArrowheads="1"/>
            </p:cNvSpPr>
            <p:nvPr/>
          </p:nvSpPr>
          <p:spPr bwMode="auto">
            <a:xfrm rot="-3872726">
              <a:off x="204080" y="85594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262"/>
            <p:cNvSpPr>
              <a:spLocks noChangeArrowheads="1"/>
            </p:cNvSpPr>
            <p:nvPr/>
          </p:nvSpPr>
          <p:spPr bwMode="auto">
            <a:xfrm rot="-3654545">
              <a:off x="247738" y="77126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263"/>
            <p:cNvSpPr>
              <a:spLocks noChangeArrowheads="1"/>
            </p:cNvSpPr>
            <p:nvPr/>
          </p:nvSpPr>
          <p:spPr bwMode="auto">
            <a:xfrm rot="-3436364">
              <a:off x="296679" y="68951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264"/>
            <p:cNvSpPr>
              <a:spLocks noChangeArrowheads="1"/>
            </p:cNvSpPr>
            <p:nvPr/>
          </p:nvSpPr>
          <p:spPr bwMode="auto">
            <a:xfrm rot="-3218181">
              <a:off x="350706" y="6110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265"/>
            <p:cNvSpPr>
              <a:spLocks noChangeArrowheads="1"/>
            </p:cNvSpPr>
            <p:nvPr/>
          </p:nvSpPr>
          <p:spPr bwMode="auto">
            <a:xfrm rot="-3000000">
              <a:off x="409602" y="53615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5" name="矩形 266"/>
            <p:cNvSpPr>
              <a:spLocks noChangeArrowheads="1"/>
            </p:cNvSpPr>
            <p:nvPr/>
          </p:nvSpPr>
          <p:spPr bwMode="auto">
            <a:xfrm rot="-2781819">
              <a:off x="473129" y="46514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6" name="矩形 267"/>
            <p:cNvSpPr>
              <a:spLocks noChangeArrowheads="1"/>
            </p:cNvSpPr>
            <p:nvPr/>
          </p:nvSpPr>
          <p:spPr bwMode="auto">
            <a:xfrm rot="-2563636">
              <a:off x="541033" y="39831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7" name="矩形 268"/>
            <p:cNvSpPr>
              <a:spLocks noChangeArrowheads="1"/>
            </p:cNvSpPr>
            <p:nvPr/>
          </p:nvSpPr>
          <p:spPr bwMode="auto">
            <a:xfrm rot="-2345455">
              <a:off x="613037" y="33591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8" name="矩形 269"/>
            <p:cNvSpPr>
              <a:spLocks noChangeArrowheads="1"/>
            </p:cNvSpPr>
            <p:nvPr/>
          </p:nvSpPr>
          <p:spPr bwMode="auto">
            <a:xfrm rot="-2127274">
              <a:off x="688854" y="2782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9" name="矩形 270"/>
            <p:cNvSpPr>
              <a:spLocks noChangeArrowheads="1"/>
            </p:cNvSpPr>
            <p:nvPr/>
          </p:nvSpPr>
          <p:spPr bwMode="auto">
            <a:xfrm rot="-1909091">
              <a:off x="768178" y="2254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0" name="矩形 271"/>
            <p:cNvSpPr>
              <a:spLocks noChangeArrowheads="1"/>
            </p:cNvSpPr>
            <p:nvPr/>
          </p:nvSpPr>
          <p:spPr bwMode="auto">
            <a:xfrm rot="-1690909">
              <a:off x="850689" y="17780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" name="矩形 272"/>
            <p:cNvSpPr>
              <a:spLocks noChangeArrowheads="1"/>
            </p:cNvSpPr>
            <p:nvPr/>
          </p:nvSpPr>
          <p:spPr bwMode="auto">
            <a:xfrm rot="-1472726">
              <a:off x="936056" y="1354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2" name="矩形 273"/>
            <p:cNvSpPr>
              <a:spLocks noChangeArrowheads="1"/>
            </p:cNvSpPr>
            <p:nvPr/>
          </p:nvSpPr>
          <p:spPr bwMode="auto">
            <a:xfrm rot="-1254545">
              <a:off x="1023936" y="9868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3" name="矩形 274"/>
            <p:cNvSpPr>
              <a:spLocks noChangeArrowheads="1"/>
            </p:cNvSpPr>
            <p:nvPr/>
          </p:nvSpPr>
          <p:spPr bwMode="auto">
            <a:xfrm rot="-1036364">
              <a:off x="1113971" y="6752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4" name="矩形 275"/>
            <p:cNvSpPr>
              <a:spLocks noChangeArrowheads="1"/>
            </p:cNvSpPr>
            <p:nvPr/>
          </p:nvSpPr>
          <p:spPr bwMode="auto">
            <a:xfrm rot="-818181">
              <a:off x="1205802" y="4213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5" name="矩形 276"/>
            <p:cNvSpPr>
              <a:spLocks noChangeArrowheads="1"/>
            </p:cNvSpPr>
            <p:nvPr/>
          </p:nvSpPr>
          <p:spPr bwMode="auto">
            <a:xfrm rot="-600000">
              <a:off x="1299059" y="2262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6" name="矩形 277"/>
            <p:cNvSpPr>
              <a:spLocks noChangeArrowheads="1"/>
            </p:cNvSpPr>
            <p:nvPr/>
          </p:nvSpPr>
          <p:spPr bwMode="auto">
            <a:xfrm rot="-381819">
              <a:off x="1393366" y="906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7" name="矩形 278"/>
            <p:cNvSpPr>
              <a:spLocks noChangeArrowheads="1"/>
            </p:cNvSpPr>
            <p:nvPr/>
          </p:nvSpPr>
          <p:spPr bwMode="auto">
            <a:xfrm rot="-163636">
              <a:off x="1488342" y="151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8" name="矩形 279"/>
            <p:cNvSpPr>
              <a:spLocks noChangeArrowheads="1"/>
            </p:cNvSpPr>
            <p:nvPr/>
          </p:nvSpPr>
          <p:spPr bwMode="auto">
            <a:xfrm rot="54546">
              <a:off x="1583606" y="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9" name="矩形 280"/>
            <p:cNvSpPr>
              <a:spLocks noChangeArrowheads="1"/>
            </p:cNvSpPr>
            <p:nvPr/>
          </p:nvSpPr>
          <p:spPr bwMode="auto">
            <a:xfrm rot="272727">
              <a:off x="1678775" y="453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0" name="矩形 281"/>
            <p:cNvSpPr>
              <a:spLocks noChangeArrowheads="1"/>
            </p:cNvSpPr>
            <p:nvPr/>
          </p:nvSpPr>
          <p:spPr bwMode="auto">
            <a:xfrm rot="490909">
              <a:off x="1773464" y="150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1" name="矩形 282"/>
            <p:cNvSpPr>
              <a:spLocks noChangeArrowheads="1"/>
            </p:cNvSpPr>
            <p:nvPr/>
          </p:nvSpPr>
          <p:spPr bwMode="auto">
            <a:xfrm rot="709091">
              <a:off x="1867292" y="316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" name="矩形 283"/>
            <p:cNvSpPr>
              <a:spLocks noChangeArrowheads="1"/>
            </p:cNvSpPr>
            <p:nvPr/>
          </p:nvSpPr>
          <p:spPr bwMode="auto">
            <a:xfrm rot="927273">
              <a:off x="1959883" y="5410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3" name="矩形 284"/>
            <p:cNvSpPr>
              <a:spLocks noChangeArrowheads="1"/>
            </p:cNvSpPr>
            <p:nvPr/>
          </p:nvSpPr>
          <p:spPr bwMode="auto">
            <a:xfrm rot="1145455">
              <a:off x="2050863" y="823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4" name="矩形 285"/>
            <p:cNvSpPr>
              <a:spLocks noChangeArrowheads="1"/>
            </p:cNvSpPr>
            <p:nvPr/>
          </p:nvSpPr>
          <p:spPr bwMode="auto">
            <a:xfrm rot="1363637">
              <a:off x="2139865" y="11639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5" name="矩形 286"/>
            <p:cNvSpPr>
              <a:spLocks noChangeArrowheads="1"/>
            </p:cNvSpPr>
            <p:nvPr/>
          </p:nvSpPr>
          <p:spPr bwMode="auto">
            <a:xfrm rot="1581818">
              <a:off x="2226531" y="15597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6" name="矩形 287"/>
            <p:cNvSpPr>
              <a:spLocks noChangeArrowheads="1"/>
            </p:cNvSpPr>
            <p:nvPr/>
          </p:nvSpPr>
          <p:spPr bwMode="auto">
            <a:xfrm rot="1800000">
              <a:off x="2310512" y="20096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7" name="矩形 288"/>
            <p:cNvSpPr>
              <a:spLocks noChangeArrowheads="1"/>
            </p:cNvSpPr>
            <p:nvPr/>
          </p:nvSpPr>
          <p:spPr bwMode="auto">
            <a:xfrm rot="2018182">
              <a:off x="2391471" y="2512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8" name="矩形 289"/>
            <p:cNvSpPr>
              <a:spLocks noChangeArrowheads="1"/>
            </p:cNvSpPr>
            <p:nvPr/>
          </p:nvSpPr>
          <p:spPr bwMode="auto">
            <a:xfrm rot="2236364">
              <a:off x="2469080" y="30646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9" name="矩形 290"/>
            <p:cNvSpPr>
              <a:spLocks noChangeArrowheads="1"/>
            </p:cNvSpPr>
            <p:nvPr/>
          </p:nvSpPr>
          <p:spPr bwMode="auto">
            <a:xfrm rot="2454545">
              <a:off x="2543029" y="3665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0" name="矩形 291"/>
            <p:cNvSpPr>
              <a:spLocks noChangeArrowheads="1"/>
            </p:cNvSpPr>
            <p:nvPr/>
          </p:nvSpPr>
          <p:spPr bwMode="auto">
            <a:xfrm rot="2672727">
              <a:off x="2613018" y="43118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1" name="矩形 292"/>
            <p:cNvSpPr>
              <a:spLocks noChangeArrowheads="1"/>
            </p:cNvSpPr>
            <p:nvPr/>
          </p:nvSpPr>
          <p:spPr bwMode="auto">
            <a:xfrm rot="2890909">
              <a:off x="2678766" y="50014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" name="矩形 293"/>
            <p:cNvSpPr>
              <a:spLocks noChangeArrowheads="1"/>
            </p:cNvSpPr>
            <p:nvPr/>
          </p:nvSpPr>
          <p:spPr bwMode="auto">
            <a:xfrm rot="3109091">
              <a:off x="2740009" y="57312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3" name="矩形 294"/>
            <p:cNvSpPr>
              <a:spLocks noChangeArrowheads="1"/>
            </p:cNvSpPr>
            <p:nvPr/>
          </p:nvSpPr>
          <p:spPr bwMode="auto">
            <a:xfrm rot="3327274">
              <a:off x="2796499" y="64985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4" name="矩形 295"/>
            <p:cNvSpPr>
              <a:spLocks noChangeArrowheads="1"/>
            </p:cNvSpPr>
            <p:nvPr/>
          </p:nvSpPr>
          <p:spPr bwMode="auto">
            <a:xfrm rot="3545455">
              <a:off x="2848008" y="73000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5" name="矩形 296"/>
            <p:cNvSpPr>
              <a:spLocks noChangeArrowheads="1"/>
            </p:cNvSpPr>
            <p:nvPr/>
          </p:nvSpPr>
          <p:spPr bwMode="auto">
            <a:xfrm rot="3763637">
              <a:off x="2894332" y="81326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6" name="矩形 297"/>
            <p:cNvSpPr>
              <a:spLocks noChangeArrowheads="1"/>
            </p:cNvSpPr>
            <p:nvPr/>
          </p:nvSpPr>
          <p:spPr bwMode="auto">
            <a:xfrm rot="3981819">
              <a:off x="2935281" y="89928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7" name="矩形 298"/>
            <p:cNvSpPr>
              <a:spLocks noChangeArrowheads="1"/>
            </p:cNvSpPr>
            <p:nvPr/>
          </p:nvSpPr>
          <p:spPr bwMode="auto">
            <a:xfrm rot="4200000">
              <a:off x="2970691" y="9877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8" name="矩形 299"/>
            <p:cNvSpPr>
              <a:spLocks noChangeArrowheads="1"/>
            </p:cNvSpPr>
            <p:nvPr/>
          </p:nvSpPr>
          <p:spPr bwMode="auto">
            <a:xfrm rot="4418182">
              <a:off x="3000421" y="107825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9" name="矩形 300"/>
            <p:cNvSpPr>
              <a:spLocks noChangeArrowheads="1"/>
            </p:cNvSpPr>
            <p:nvPr/>
          </p:nvSpPr>
          <p:spPr bwMode="auto">
            <a:xfrm rot="4636364">
              <a:off x="3024349" y="117048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0" name="矩形 301"/>
            <p:cNvSpPr>
              <a:spLocks noChangeArrowheads="1"/>
            </p:cNvSpPr>
            <p:nvPr/>
          </p:nvSpPr>
          <p:spPr bwMode="auto">
            <a:xfrm rot="4854546">
              <a:off x="3042380" y="126403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1" name="矩形 302"/>
            <p:cNvSpPr>
              <a:spLocks noChangeArrowheads="1"/>
            </p:cNvSpPr>
            <p:nvPr/>
          </p:nvSpPr>
          <p:spPr bwMode="auto">
            <a:xfrm rot="5072727">
              <a:off x="3054442" y="135854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" name="矩形 303"/>
            <p:cNvSpPr>
              <a:spLocks noChangeArrowheads="1"/>
            </p:cNvSpPr>
            <p:nvPr/>
          </p:nvSpPr>
          <p:spPr bwMode="auto">
            <a:xfrm rot="5290909">
              <a:off x="3060484" y="145362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3" name="矩形 304"/>
            <p:cNvSpPr>
              <a:spLocks noChangeArrowheads="1"/>
            </p:cNvSpPr>
            <p:nvPr/>
          </p:nvSpPr>
          <p:spPr bwMode="auto">
            <a:xfrm rot="5509091">
              <a:off x="3060484" y="154890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" name="矩形 305"/>
            <p:cNvSpPr>
              <a:spLocks noChangeArrowheads="1"/>
            </p:cNvSpPr>
            <p:nvPr/>
          </p:nvSpPr>
          <p:spPr bwMode="auto">
            <a:xfrm rot="5727274">
              <a:off x="3054442" y="16439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5" name="矩形 306"/>
            <p:cNvSpPr>
              <a:spLocks noChangeArrowheads="1"/>
            </p:cNvSpPr>
            <p:nvPr/>
          </p:nvSpPr>
          <p:spPr bwMode="auto">
            <a:xfrm rot="5945456">
              <a:off x="3042380" y="17385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6" name="矩形 307"/>
            <p:cNvSpPr>
              <a:spLocks noChangeArrowheads="1"/>
            </p:cNvSpPr>
            <p:nvPr/>
          </p:nvSpPr>
          <p:spPr bwMode="auto">
            <a:xfrm rot="6163637">
              <a:off x="3024349" y="183205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7" name="矩形 308"/>
            <p:cNvSpPr>
              <a:spLocks noChangeArrowheads="1"/>
            </p:cNvSpPr>
            <p:nvPr/>
          </p:nvSpPr>
          <p:spPr bwMode="auto">
            <a:xfrm rot="6381819">
              <a:off x="3000421" y="192427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8" name="矩形 309"/>
            <p:cNvSpPr>
              <a:spLocks noChangeArrowheads="1"/>
            </p:cNvSpPr>
            <p:nvPr/>
          </p:nvSpPr>
          <p:spPr bwMode="auto">
            <a:xfrm rot="6600000">
              <a:off x="2970691" y="201479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9" name="矩形 310"/>
            <p:cNvSpPr>
              <a:spLocks noChangeArrowheads="1"/>
            </p:cNvSpPr>
            <p:nvPr/>
          </p:nvSpPr>
          <p:spPr bwMode="auto">
            <a:xfrm rot="6818182">
              <a:off x="2935281" y="210324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0" name="矩形 311"/>
            <p:cNvSpPr>
              <a:spLocks noChangeArrowheads="1"/>
            </p:cNvSpPr>
            <p:nvPr/>
          </p:nvSpPr>
          <p:spPr bwMode="auto">
            <a:xfrm rot="7036364">
              <a:off x="2894332" y="218927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1" name="矩形 312"/>
            <p:cNvSpPr>
              <a:spLocks noChangeArrowheads="1"/>
            </p:cNvSpPr>
            <p:nvPr/>
          </p:nvSpPr>
          <p:spPr bwMode="auto">
            <a:xfrm rot="7254546">
              <a:off x="2848008" y="227253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2" name="矩形 313"/>
            <p:cNvSpPr>
              <a:spLocks noChangeArrowheads="1"/>
            </p:cNvSpPr>
            <p:nvPr/>
          </p:nvSpPr>
          <p:spPr bwMode="auto">
            <a:xfrm rot="7472727">
              <a:off x="2796499" y="235268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3" name="矩形 314"/>
            <p:cNvSpPr>
              <a:spLocks noChangeArrowheads="1"/>
            </p:cNvSpPr>
            <p:nvPr/>
          </p:nvSpPr>
          <p:spPr bwMode="auto">
            <a:xfrm rot="7690909">
              <a:off x="2740009" y="242940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4" name="矩形 315"/>
            <p:cNvSpPr>
              <a:spLocks noChangeArrowheads="1"/>
            </p:cNvSpPr>
            <p:nvPr/>
          </p:nvSpPr>
          <p:spPr bwMode="auto">
            <a:xfrm rot="7909091">
              <a:off x="2678766" y="25023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5" name="矩形 316"/>
            <p:cNvSpPr>
              <a:spLocks noChangeArrowheads="1"/>
            </p:cNvSpPr>
            <p:nvPr/>
          </p:nvSpPr>
          <p:spPr bwMode="auto">
            <a:xfrm rot="8127274">
              <a:off x="2613018" y="257134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6" name="矩形 317"/>
            <p:cNvSpPr>
              <a:spLocks noChangeArrowheads="1"/>
            </p:cNvSpPr>
            <p:nvPr/>
          </p:nvSpPr>
          <p:spPr bwMode="auto">
            <a:xfrm rot="8345455">
              <a:off x="2543029" y="263599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7" name="矩形 318"/>
            <p:cNvSpPr>
              <a:spLocks noChangeArrowheads="1"/>
            </p:cNvSpPr>
            <p:nvPr/>
          </p:nvSpPr>
          <p:spPr bwMode="auto">
            <a:xfrm rot="8563638">
              <a:off x="2469080" y="269606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8" name="矩形 319"/>
            <p:cNvSpPr>
              <a:spLocks noChangeArrowheads="1"/>
            </p:cNvSpPr>
            <p:nvPr/>
          </p:nvSpPr>
          <p:spPr bwMode="auto">
            <a:xfrm rot="8781819">
              <a:off x="2391471" y="27513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9" name="矩形 320"/>
            <p:cNvSpPr>
              <a:spLocks noChangeArrowheads="1"/>
            </p:cNvSpPr>
            <p:nvPr/>
          </p:nvSpPr>
          <p:spPr bwMode="auto">
            <a:xfrm rot="9000000">
              <a:off x="2310512" y="280156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0" name="矩形 321"/>
            <p:cNvSpPr>
              <a:spLocks noChangeArrowheads="1"/>
            </p:cNvSpPr>
            <p:nvPr/>
          </p:nvSpPr>
          <p:spPr bwMode="auto">
            <a:xfrm rot="9218183">
              <a:off x="2226530" y="284656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1" name="矩形 322"/>
            <p:cNvSpPr>
              <a:spLocks noChangeArrowheads="1"/>
            </p:cNvSpPr>
            <p:nvPr/>
          </p:nvSpPr>
          <p:spPr bwMode="auto">
            <a:xfrm rot="9436364">
              <a:off x="2139865" y="28861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2" name="矩形 323"/>
            <p:cNvSpPr>
              <a:spLocks noChangeArrowheads="1"/>
            </p:cNvSpPr>
            <p:nvPr/>
          </p:nvSpPr>
          <p:spPr bwMode="auto">
            <a:xfrm rot="9654547">
              <a:off x="2050862" y="292014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3" name="矩形 324"/>
            <p:cNvSpPr>
              <a:spLocks noChangeArrowheads="1"/>
            </p:cNvSpPr>
            <p:nvPr/>
          </p:nvSpPr>
          <p:spPr bwMode="auto">
            <a:xfrm rot="9872728">
              <a:off x="1959883" y="29484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4" name="矩形 325"/>
            <p:cNvSpPr>
              <a:spLocks noChangeArrowheads="1"/>
            </p:cNvSpPr>
            <p:nvPr/>
          </p:nvSpPr>
          <p:spPr bwMode="auto">
            <a:xfrm rot="10090909">
              <a:off x="1867292" y="297089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5" name="矩形 326"/>
            <p:cNvSpPr>
              <a:spLocks noChangeArrowheads="1"/>
            </p:cNvSpPr>
            <p:nvPr/>
          </p:nvSpPr>
          <p:spPr bwMode="auto">
            <a:xfrm rot="10309091">
              <a:off x="1773464" y="298744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6" name="矩形 327"/>
            <p:cNvSpPr>
              <a:spLocks noChangeArrowheads="1"/>
            </p:cNvSpPr>
            <p:nvPr/>
          </p:nvSpPr>
          <p:spPr bwMode="auto">
            <a:xfrm rot="10527274">
              <a:off x="1678775" y="299800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7" name="矩形 328"/>
            <p:cNvSpPr>
              <a:spLocks noChangeArrowheads="1"/>
            </p:cNvSpPr>
            <p:nvPr/>
          </p:nvSpPr>
          <p:spPr bwMode="auto">
            <a:xfrm rot="10745455">
              <a:off x="1583606" y="30025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8" name="矩形 329"/>
            <p:cNvSpPr>
              <a:spLocks noChangeArrowheads="1"/>
            </p:cNvSpPr>
            <p:nvPr/>
          </p:nvSpPr>
          <p:spPr bwMode="auto">
            <a:xfrm rot="-10636362">
              <a:off x="1488342" y="300102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9" name="矩形 330"/>
            <p:cNvSpPr>
              <a:spLocks noChangeArrowheads="1"/>
            </p:cNvSpPr>
            <p:nvPr/>
          </p:nvSpPr>
          <p:spPr bwMode="auto">
            <a:xfrm rot="-10418181">
              <a:off x="1393365" y="299347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0" name="矩形 331"/>
            <p:cNvSpPr>
              <a:spLocks noChangeArrowheads="1"/>
            </p:cNvSpPr>
            <p:nvPr/>
          </p:nvSpPr>
          <p:spPr bwMode="auto">
            <a:xfrm rot="-10200000">
              <a:off x="1299059" y="297991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1" name="矩形 332"/>
            <p:cNvSpPr>
              <a:spLocks noChangeArrowheads="1"/>
            </p:cNvSpPr>
            <p:nvPr/>
          </p:nvSpPr>
          <p:spPr bwMode="auto">
            <a:xfrm rot="-9981817">
              <a:off x="1205802" y="29604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2" name="矩形 333"/>
            <p:cNvSpPr>
              <a:spLocks noChangeArrowheads="1"/>
            </p:cNvSpPr>
            <p:nvPr/>
          </p:nvSpPr>
          <p:spPr bwMode="auto">
            <a:xfrm rot="-9763636">
              <a:off x="1113971" y="293501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3" name="矩形 334"/>
            <p:cNvSpPr>
              <a:spLocks noChangeArrowheads="1"/>
            </p:cNvSpPr>
            <p:nvPr/>
          </p:nvSpPr>
          <p:spPr bwMode="auto">
            <a:xfrm rot="-9545455">
              <a:off x="1023936" y="290384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4" name="矩形 335"/>
            <p:cNvSpPr>
              <a:spLocks noChangeArrowheads="1"/>
            </p:cNvSpPr>
            <p:nvPr/>
          </p:nvSpPr>
          <p:spPr bwMode="auto">
            <a:xfrm rot="-9327272">
              <a:off x="936056" y="28670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5" name="矩形 336"/>
            <p:cNvSpPr>
              <a:spLocks noChangeArrowheads="1"/>
            </p:cNvSpPr>
            <p:nvPr/>
          </p:nvSpPr>
          <p:spPr bwMode="auto">
            <a:xfrm rot="-9109091">
              <a:off x="850689" y="282473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6" name="矩形 337"/>
            <p:cNvSpPr>
              <a:spLocks noChangeArrowheads="1"/>
            </p:cNvSpPr>
            <p:nvPr/>
          </p:nvSpPr>
          <p:spPr bwMode="auto">
            <a:xfrm rot="-8890909">
              <a:off x="768179" y="27770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7" name="矩形 338"/>
            <p:cNvSpPr>
              <a:spLocks noChangeArrowheads="1"/>
            </p:cNvSpPr>
            <p:nvPr/>
          </p:nvSpPr>
          <p:spPr bwMode="auto">
            <a:xfrm rot="-8672726">
              <a:off x="688854" y="27243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8" name="矩形 339"/>
            <p:cNvSpPr>
              <a:spLocks noChangeArrowheads="1"/>
            </p:cNvSpPr>
            <p:nvPr/>
          </p:nvSpPr>
          <p:spPr bwMode="auto">
            <a:xfrm rot="-8454545">
              <a:off x="613037" y="26666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9" name="矩形 340"/>
            <p:cNvSpPr>
              <a:spLocks noChangeArrowheads="1"/>
            </p:cNvSpPr>
            <p:nvPr/>
          </p:nvSpPr>
          <p:spPr bwMode="auto">
            <a:xfrm rot="-8236362">
              <a:off x="541032" y="260422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0" name="矩形 341"/>
            <p:cNvSpPr>
              <a:spLocks noChangeArrowheads="1"/>
            </p:cNvSpPr>
            <p:nvPr/>
          </p:nvSpPr>
          <p:spPr bwMode="auto">
            <a:xfrm rot="-8018181">
              <a:off x="473129" y="25373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1" name="矩形 342"/>
            <p:cNvSpPr>
              <a:spLocks noChangeArrowheads="1"/>
            </p:cNvSpPr>
            <p:nvPr/>
          </p:nvSpPr>
          <p:spPr bwMode="auto">
            <a:xfrm rot="-7800000">
              <a:off x="409602" y="246638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2" name="矩形 343"/>
            <p:cNvSpPr>
              <a:spLocks noChangeArrowheads="1"/>
            </p:cNvSpPr>
            <p:nvPr/>
          </p:nvSpPr>
          <p:spPr bwMode="auto">
            <a:xfrm rot="-7581817">
              <a:off x="350706" y="23914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" name="矩形 344"/>
            <p:cNvSpPr>
              <a:spLocks noChangeArrowheads="1"/>
            </p:cNvSpPr>
            <p:nvPr/>
          </p:nvSpPr>
          <p:spPr bwMode="auto">
            <a:xfrm rot="-7363636">
              <a:off x="296679" y="231301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4" name="矩形 345"/>
            <p:cNvSpPr>
              <a:spLocks noChangeArrowheads="1"/>
            </p:cNvSpPr>
            <p:nvPr/>
          </p:nvSpPr>
          <p:spPr bwMode="auto">
            <a:xfrm rot="-7145455">
              <a:off x="247738" y="223127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5" name="矩形 346"/>
            <p:cNvSpPr>
              <a:spLocks noChangeArrowheads="1"/>
            </p:cNvSpPr>
            <p:nvPr/>
          </p:nvSpPr>
          <p:spPr bwMode="auto">
            <a:xfrm rot="-6927272">
              <a:off x="204080" y="214658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6" name="矩形 347"/>
            <p:cNvSpPr>
              <a:spLocks noChangeArrowheads="1"/>
            </p:cNvSpPr>
            <p:nvPr/>
          </p:nvSpPr>
          <p:spPr bwMode="auto">
            <a:xfrm rot="-6709091">
              <a:off x="165881" y="205930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7" name="矩形 348"/>
            <p:cNvSpPr>
              <a:spLocks noChangeArrowheads="1"/>
            </p:cNvSpPr>
            <p:nvPr/>
          </p:nvSpPr>
          <p:spPr bwMode="auto">
            <a:xfrm rot="-6490908">
              <a:off x="133294" y="196977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8" name="矩形 349"/>
            <p:cNvSpPr>
              <a:spLocks noChangeArrowheads="1"/>
            </p:cNvSpPr>
            <p:nvPr/>
          </p:nvSpPr>
          <p:spPr bwMode="auto">
            <a:xfrm rot="-6272726">
              <a:off x="106452" y="187835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9" name="矩形 350"/>
            <p:cNvSpPr>
              <a:spLocks noChangeArrowheads="1"/>
            </p:cNvSpPr>
            <p:nvPr/>
          </p:nvSpPr>
          <p:spPr bwMode="auto">
            <a:xfrm rot="-6054545">
              <a:off x="85461" y="178541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0" name="矩形 351"/>
            <p:cNvSpPr>
              <a:spLocks noChangeArrowheads="1"/>
            </p:cNvSpPr>
            <p:nvPr/>
          </p:nvSpPr>
          <p:spPr bwMode="auto">
            <a:xfrm rot="-5836362">
              <a:off x="70408" y="169134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1" name="矩形 352"/>
            <p:cNvSpPr>
              <a:spLocks noChangeArrowheads="1"/>
            </p:cNvSpPr>
            <p:nvPr/>
          </p:nvSpPr>
          <p:spPr bwMode="auto">
            <a:xfrm rot="-5618181">
              <a:off x="61351" y="159649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52" name="椭圆 353"/>
          <p:cNvSpPr>
            <a:spLocks noChangeArrowheads="1"/>
          </p:cNvSpPr>
          <p:nvPr/>
        </p:nvSpPr>
        <p:spPr bwMode="auto">
          <a:xfrm>
            <a:off x="-725488" y="2097088"/>
            <a:ext cx="1265238" cy="1265237"/>
          </a:xfrm>
          <a:prstGeom prst="ellipse">
            <a:avLst/>
          </a:prstGeom>
          <a:noFill/>
          <a:ln w="9525">
            <a:solidFill>
              <a:schemeClr val="bg1">
                <a:alpha val="69019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" name="任意多边形 13"/>
          <p:cNvSpPr>
            <a:spLocks noChangeArrowheads="1"/>
          </p:cNvSpPr>
          <p:nvPr/>
        </p:nvSpPr>
        <p:spPr bwMode="auto">
          <a:xfrm>
            <a:off x="1117600" y="1450975"/>
            <a:ext cx="1771650" cy="304800"/>
          </a:xfrm>
          <a:custGeom>
            <a:avLst/>
            <a:gdLst>
              <a:gd name="T0" fmla="*/ 0 w 1770743"/>
              <a:gd name="T1" fmla="*/ 304800 h 304800"/>
              <a:gd name="T2" fmla="*/ 493739 w 1770743"/>
              <a:gd name="T3" fmla="*/ 0 h 304800"/>
              <a:gd name="T4" fmla="*/ 1771650 w 1770743"/>
              <a:gd name="T5" fmla="*/ 0 h 304800"/>
              <a:gd name="T6" fmla="*/ 0 60000 65536"/>
              <a:gd name="T7" fmla="*/ 0 60000 65536"/>
              <a:gd name="T8" fmla="*/ 0 60000 65536"/>
              <a:gd name="T9" fmla="*/ 0 w 1770743"/>
              <a:gd name="T10" fmla="*/ 0 h 304800"/>
              <a:gd name="T11" fmla="*/ 1770743 w 1770743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743" h="304800">
                <a:moveTo>
                  <a:pt x="0" y="304800"/>
                </a:moveTo>
                <a:lnTo>
                  <a:pt x="493486" y="0"/>
                </a:lnTo>
                <a:lnTo>
                  <a:pt x="1770743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4" name="任意多边形 357"/>
          <p:cNvSpPr>
            <a:spLocks noChangeArrowheads="1"/>
          </p:cNvSpPr>
          <p:nvPr/>
        </p:nvSpPr>
        <p:spPr bwMode="auto">
          <a:xfrm flipV="1">
            <a:off x="1117600" y="3775075"/>
            <a:ext cx="1771650" cy="304800"/>
          </a:xfrm>
          <a:custGeom>
            <a:avLst/>
            <a:gdLst>
              <a:gd name="T0" fmla="*/ 0 w 1770743"/>
              <a:gd name="T1" fmla="*/ 304800 h 304800"/>
              <a:gd name="T2" fmla="*/ 493739 w 1770743"/>
              <a:gd name="T3" fmla="*/ 0 h 304800"/>
              <a:gd name="T4" fmla="*/ 1771650 w 1770743"/>
              <a:gd name="T5" fmla="*/ 0 h 304800"/>
              <a:gd name="T6" fmla="*/ 0 60000 65536"/>
              <a:gd name="T7" fmla="*/ 0 60000 65536"/>
              <a:gd name="T8" fmla="*/ 0 60000 65536"/>
              <a:gd name="T9" fmla="*/ 0 w 1770743"/>
              <a:gd name="T10" fmla="*/ 0 h 304800"/>
              <a:gd name="T11" fmla="*/ 1770743 w 1770743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743" h="304800">
                <a:moveTo>
                  <a:pt x="0" y="304800"/>
                </a:moveTo>
                <a:lnTo>
                  <a:pt x="493486" y="0"/>
                </a:lnTo>
                <a:lnTo>
                  <a:pt x="1770743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6" name="矩形 358"/>
          <p:cNvSpPr>
            <a:spLocks noChangeArrowheads="1"/>
          </p:cNvSpPr>
          <p:nvPr/>
        </p:nvSpPr>
        <p:spPr bwMode="auto">
          <a:xfrm>
            <a:off x="3363913" y="1171575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① 耐心倾听</a:t>
            </a:r>
            <a:endParaRPr lang="zh-CN" altLang="en-US" sz="2400" b="1" dirty="0" smtClean="0"/>
          </a:p>
        </p:txBody>
      </p:sp>
      <p:sp>
        <p:nvSpPr>
          <p:cNvPr id="159" name="矩形 362"/>
          <p:cNvSpPr>
            <a:spLocks noChangeArrowheads="1"/>
          </p:cNvSpPr>
          <p:nvPr/>
        </p:nvSpPr>
        <p:spPr bwMode="auto">
          <a:xfrm>
            <a:off x="3363913" y="3749993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④ 选择案件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1" name="直接连接符 16"/>
          <p:cNvSpPr>
            <a:spLocks noChangeShapeType="1"/>
          </p:cNvSpPr>
          <p:nvPr/>
        </p:nvSpPr>
        <p:spPr bwMode="auto">
          <a:xfrm>
            <a:off x="1452880" y="2397125"/>
            <a:ext cx="1374775" cy="0"/>
          </a:xfrm>
          <a:prstGeom prst="line">
            <a:avLst/>
          </a:prstGeom>
          <a:noFill/>
          <a:ln w="952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" name="矩形 366"/>
          <p:cNvSpPr>
            <a:spLocks noChangeArrowheads="1"/>
          </p:cNvSpPr>
          <p:nvPr/>
        </p:nvSpPr>
        <p:spPr bwMode="auto">
          <a:xfrm>
            <a:off x="3366135" y="2145030"/>
            <a:ext cx="5742940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 客观</a:t>
            </a:r>
            <a:endParaRPr lang="zh-CN" altLang="en-US" sz="1200" dirty="0" smtClean="0"/>
          </a:p>
        </p:txBody>
      </p:sp>
      <p:sp>
        <p:nvSpPr>
          <p:cNvPr id="167" name="直接连接符 16"/>
          <p:cNvSpPr>
            <a:spLocks noChangeShapeType="1"/>
          </p:cNvSpPr>
          <p:nvPr/>
        </p:nvSpPr>
        <p:spPr bwMode="auto">
          <a:xfrm>
            <a:off x="1452880" y="3168650"/>
            <a:ext cx="1374775" cy="0"/>
          </a:xfrm>
          <a:prstGeom prst="line">
            <a:avLst/>
          </a:prstGeom>
          <a:noFill/>
          <a:ln w="952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" name="矩形 366"/>
          <p:cNvSpPr>
            <a:spLocks noChangeArrowheads="1"/>
          </p:cNvSpPr>
          <p:nvPr/>
        </p:nvSpPr>
        <p:spPr bwMode="auto">
          <a:xfrm>
            <a:off x="3365818" y="2916238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 效率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bldLvl="0" animBg="1"/>
      <p:bldP spid="154" grpId="0" bldLvl="0" animBg="1"/>
      <p:bldP spid="156" grpId="0" bldLvl="0" autoUpdateAnimBg="0"/>
      <p:bldP spid="159" grpId="0" bldLvl="0" autoUpdateAnimBg="0"/>
      <p:bldP spid="161" grpId="0" bldLvl="0" animBg="1"/>
      <p:bldP spid="163" grpId="0" bldLvl="0" autoUpdateAnimBg="0"/>
      <p:bldP spid="167" grpId="0" bldLvl="0" animBg="1"/>
      <p:bldP spid="168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85"/>
          <p:cNvSpPr>
            <a:spLocks noChangeArrowheads="1"/>
          </p:cNvSpPr>
          <p:nvPr/>
        </p:nvSpPr>
        <p:spPr bwMode="auto">
          <a:xfrm>
            <a:off x="935355" y="294005"/>
            <a:ext cx="584136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学习与办案心得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）办案心得：了解案情</a:t>
            </a:r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349250" y="293688"/>
            <a:ext cx="50323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</a:p>
        </p:txBody>
      </p:sp>
      <p:grpSp>
        <p:nvGrpSpPr>
          <p:cNvPr id="4" name="组合 167"/>
          <p:cNvGrpSpPr/>
          <p:nvPr/>
        </p:nvGrpSpPr>
        <p:grpSpPr bwMode="auto">
          <a:xfrm>
            <a:off x="238125" y="131763"/>
            <a:ext cx="725488" cy="723900"/>
            <a:chOff x="0" y="0"/>
            <a:chExt cx="973930" cy="972480"/>
          </a:xfrm>
        </p:grpSpPr>
        <p:sp>
          <p:nvSpPr>
            <p:cNvPr id="5" name="文本框 139"/>
            <p:cNvSpPr>
              <a:spLocks noChangeArrowheads="1"/>
            </p:cNvSpPr>
            <p:nvPr/>
          </p:nvSpPr>
          <p:spPr bwMode="auto">
            <a:xfrm rot="-5400000">
              <a:off x="65417" y="310523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6" name="文本框 140"/>
            <p:cNvSpPr>
              <a:spLocks noChangeArrowheads="1"/>
            </p:cNvSpPr>
            <p:nvPr/>
          </p:nvSpPr>
          <p:spPr bwMode="auto">
            <a:xfrm rot="-4930435">
              <a:off x="68316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7" name="文本框 141"/>
            <p:cNvSpPr>
              <a:spLocks noChangeArrowheads="1"/>
            </p:cNvSpPr>
            <p:nvPr/>
          </p:nvSpPr>
          <p:spPr bwMode="auto">
            <a:xfrm rot="-4460869">
              <a:off x="76959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8" name="文本框 142"/>
            <p:cNvSpPr>
              <a:spLocks noChangeArrowheads="1"/>
            </p:cNvSpPr>
            <p:nvPr/>
          </p:nvSpPr>
          <p:spPr bwMode="auto">
            <a:xfrm rot="-3991306">
              <a:off x="91185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9" name="文本框 143"/>
            <p:cNvSpPr>
              <a:spLocks noChangeArrowheads="1"/>
            </p:cNvSpPr>
            <p:nvPr/>
          </p:nvSpPr>
          <p:spPr bwMode="auto">
            <a:xfrm rot="-3521739">
              <a:off x="110729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0" name="文本框 144"/>
            <p:cNvSpPr>
              <a:spLocks noChangeArrowheads="1"/>
            </p:cNvSpPr>
            <p:nvPr/>
          </p:nvSpPr>
          <p:spPr bwMode="auto">
            <a:xfrm rot="-3052174">
              <a:off x="135226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1" name="文本框 145"/>
            <p:cNvSpPr>
              <a:spLocks noChangeArrowheads="1"/>
            </p:cNvSpPr>
            <p:nvPr/>
          </p:nvSpPr>
          <p:spPr bwMode="auto">
            <a:xfrm rot="-2582609">
              <a:off x="164224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2" name="文本框 146"/>
            <p:cNvSpPr>
              <a:spLocks noChangeArrowheads="1"/>
            </p:cNvSpPr>
            <p:nvPr/>
          </p:nvSpPr>
          <p:spPr bwMode="auto">
            <a:xfrm rot="-2113044">
              <a:off x="197176" y="5624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7"/>
            <p:cNvSpPr>
              <a:spLocks noChangeArrowheads="1"/>
            </p:cNvSpPr>
            <p:nvPr/>
          </p:nvSpPr>
          <p:spPr bwMode="auto">
            <a:xfrm rot="-1643478">
              <a:off x="233473" y="3416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8"/>
            <p:cNvSpPr>
              <a:spLocks noChangeArrowheads="1"/>
            </p:cNvSpPr>
            <p:nvPr/>
          </p:nvSpPr>
          <p:spPr bwMode="auto">
            <a:xfrm rot="-1173913">
              <a:off x="272437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9"/>
            <p:cNvSpPr>
              <a:spLocks noChangeArrowheads="1"/>
            </p:cNvSpPr>
            <p:nvPr/>
          </p:nvSpPr>
          <p:spPr bwMode="auto">
            <a:xfrm rot="-704348">
              <a:off x="313341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50"/>
            <p:cNvSpPr>
              <a:spLocks noChangeArrowheads="1"/>
            </p:cNvSpPr>
            <p:nvPr/>
          </p:nvSpPr>
          <p:spPr bwMode="auto">
            <a:xfrm rot="-234781">
              <a:off x="35542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51"/>
            <p:cNvSpPr>
              <a:spLocks noChangeArrowheads="1"/>
            </p:cNvSpPr>
            <p:nvPr/>
          </p:nvSpPr>
          <p:spPr bwMode="auto">
            <a:xfrm rot="234782">
              <a:off x="39790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52"/>
            <p:cNvSpPr>
              <a:spLocks noChangeArrowheads="1"/>
            </p:cNvSpPr>
            <p:nvPr/>
          </p:nvSpPr>
          <p:spPr bwMode="auto">
            <a:xfrm rot="704348">
              <a:off x="439993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53"/>
            <p:cNvSpPr>
              <a:spLocks noChangeArrowheads="1"/>
            </p:cNvSpPr>
            <p:nvPr/>
          </p:nvSpPr>
          <p:spPr bwMode="auto">
            <a:xfrm rot="1173913">
              <a:off x="480899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54"/>
            <p:cNvSpPr>
              <a:spLocks noChangeArrowheads="1"/>
            </p:cNvSpPr>
            <p:nvPr/>
          </p:nvSpPr>
          <p:spPr bwMode="auto">
            <a:xfrm rot="1643478">
              <a:off x="519863" y="34171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55"/>
            <p:cNvSpPr>
              <a:spLocks noChangeArrowheads="1"/>
            </p:cNvSpPr>
            <p:nvPr/>
          </p:nvSpPr>
          <p:spPr bwMode="auto">
            <a:xfrm rot="2113044">
              <a:off x="556159" y="5624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56"/>
            <p:cNvSpPr>
              <a:spLocks noChangeArrowheads="1"/>
            </p:cNvSpPr>
            <p:nvPr/>
          </p:nvSpPr>
          <p:spPr bwMode="auto">
            <a:xfrm rot="2582608">
              <a:off x="589109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7"/>
            <p:cNvSpPr>
              <a:spLocks noChangeArrowheads="1"/>
            </p:cNvSpPr>
            <p:nvPr/>
          </p:nvSpPr>
          <p:spPr bwMode="auto">
            <a:xfrm rot="3052174">
              <a:off x="618104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8"/>
            <p:cNvSpPr>
              <a:spLocks noChangeArrowheads="1"/>
            </p:cNvSpPr>
            <p:nvPr/>
          </p:nvSpPr>
          <p:spPr bwMode="auto">
            <a:xfrm rot="3521739">
              <a:off x="642602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9"/>
            <p:cNvSpPr>
              <a:spLocks noChangeArrowheads="1"/>
            </p:cNvSpPr>
            <p:nvPr/>
          </p:nvSpPr>
          <p:spPr bwMode="auto">
            <a:xfrm rot="3991306">
              <a:off x="662146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60"/>
            <p:cNvSpPr>
              <a:spLocks noChangeArrowheads="1"/>
            </p:cNvSpPr>
            <p:nvPr/>
          </p:nvSpPr>
          <p:spPr bwMode="auto">
            <a:xfrm rot="4460869">
              <a:off x="676373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61"/>
            <p:cNvSpPr>
              <a:spLocks noChangeArrowheads="1"/>
            </p:cNvSpPr>
            <p:nvPr/>
          </p:nvSpPr>
          <p:spPr bwMode="auto">
            <a:xfrm rot="4930435">
              <a:off x="685015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62"/>
            <p:cNvSpPr>
              <a:spLocks noChangeArrowheads="1"/>
            </p:cNvSpPr>
            <p:nvPr/>
          </p:nvSpPr>
          <p:spPr bwMode="auto">
            <a:xfrm rot="5400000">
              <a:off x="687915" y="31052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63"/>
            <p:cNvSpPr>
              <a:spLocks noChangeArrowheads="1"/>
            </p:cNvSpPr>
            <p:nvPr/>
          </p:nvSpPr>
          <p:spPr bwMode="auto">
            <a:xfrm rot="5869565">
              <a:off x="6850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64"/>
            <p:cNvSpPr>
              <a:spLocks noChangeArrowheads="1"/>
            </p:cNvSpPr>
            <p:nvPr/>
          </p:nvSpPr>
          <p:spPr bwMode="auto">
            <a:xfrm rot="6339131">
              <a:off x="676373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65"/>
            <p:cNvSpPr>
              <a:spLocks noChangeArrowheads="1"/>
            </p:cNvSpPr>
            <p:nvPr/>
          </p:nvSpPr>
          <p:spPr bwMode="auto">
            <a:xfrm rot="6808695">
              <a:off x="662147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66"/>
            <p:cNvSpPr>
              <a:spLocks noChangeArrowheads="1"/>
            </p:cNvSpPr>
            <p:nvPr/>
          </p:nvSpPr>
          <p:spPr bwMode="auto">
            <a:xfrm rot="7278261">
              <a:off x="642603" y="47224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7"/>
            <p:cNvSpPr>
              <a:spLocks noChangeArrowheads="1"/>
            </p:cNvSpPr>
            <p:nvPr/>
          </p:nvSpPr>
          <p:spPr bwMode="auto">
            <a:xfrm rot="7747826">
              <a:off x="618105" y="506948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8"/>
            <p:cNvSpPr>
              <a:spLocks noChangeArrowheads="1"/>
            </p:cNvSpPr>
            <p:nvPr/>
          </p:nvSpPr>
          <p:spPr bwMode="auto">
            <a:xfrm rot="8217393">
              <a:off x="589111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9"/>
            <p:cNvSpPr>
              <a:spLocks noChangeArrowheads="1"/>
            </p:cNvSpPr>
            <p:nvPr/>
          </p:nvSpPr>
          <p:spPr bwMode="auto">
            <a:xfrm rot="8686956">
              <a:off x="556159" y="56480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70"/>
            <p:cNvSpPr>
              <a:spLocks noChangeArrowheads="1"/>
            </p:cNvSpPr>
            <p:nvPr/>
          </p:nvSpPr>
          <p:spPr bwMode="auto">
            <a:xfrm rot="9156522">
              <a:off x="519861" y="58687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71"/>
            <p:cNvSpPr>
              <a:spLocks noChangeArrowheads="1"/>
            </p:cNvSpPr>
            <p:nvPr/>
          </p:nvSpPr>
          <p:spPr bwMode="auto">
            <a:xfrm rot="9626087">
              <a:off x="480898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72"/>
            <p:cNvSpPr>
              <a:spLocks noChangeArrowheads="1"/>
            </p:cNvSpPr>
            <p:nvPr/>
          </p:nvSpPr>
          <p:spPr bwMode="auto">
            <a:xfrm rot="10095652">
              <a:off x="439993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73"/>
            <p:cNvSpPr>
              <a:spLocks noChangeArrowheads="1"/>
            </p:cNvSpPr>
            <p:nvPr/>
          </p:nvSpPr>
          <p:spPr bwMode="auto">
            <a:xfrm rot="10565217">
              <a:off x="39790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74"/>
            <p:cNvSpPr>
              <a:spLocks noChangeArrowheads="1"/>
            </p:cNvSpPr>
            <p:nvPr/>
          </p:nvSpPr>
          <p:spPr bwMode="auto">
            <a:xfrm rot="-10565217">
              <a:off x="35542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75"/>
            <p:cNvSpPr>
              <a:spLocks noChangeArrowheads="1"/>
            </p:cNvSpPr>
            <p:nvPr/>
          </p:nvSpPr>
          <p:spPr bwMode="auto">
            <a:xfrm rot="-10095652">
              <a:off x="313341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76"/>
            <p:cNvSpPr>
              <a:spLocks noChangeArrowheads="1"/>
            </p:cNvSpPr>
            <p:nvPr/>
          </p:nvSpPr>
          <p:spPr bwMode="auto">
            <a:xfrm rot="-9626087">
              <a:off x="272437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7"/>
            <p:cNvSpPr>
              <a:spLocks noChangeArrowheads="1"/>
            </p:cNvSpPr>
            <p:nvPr/>
          </p:nvSpPr>
          <p:spPr bwMode="auto">
            <a:xfrm rot="-9156522">
              <a:off x="233472" y="586877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8"/>
            <p:cNvSpPr>
              <a:spLocks noChangeArrowheads="1"/>
            </p:cNvSpPr>
            <p:nvPr/>
          </p:nvSpPr>
          <p:spPr bwMode="auto">
            <a:xfrm rot="-8686956">
              <a:off x="197176" y="564805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9"/>
            <p:cNvSpPr>
              <a:spLocks noChangeArrowheads="1"/>
            </p:cNvSpPr>
            <p:nvPr/>
          </p:nvSpPr>
          <p:spPr bwMode="auto">
            <a:xfrm rot="-8217391">
              <a:off x="164224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80"/>
            <p:cNvSpPr>
              <a:spLocks noChangeArrowheads="1"/>
            </p:cNvSpPr>
            <p:nvPr/>
          </p:nvSpPr>
          <p:spPr bwMode="auto">
            <a:xfrm rot="-7747826">
              <a:off x="135228" y="506949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81"/>
            <p:cNvSpPr>
              <a:spLocks noChangeArrowheads="1"/>
            </p:cNvSpPr>
            <p:nvPr/>
          </p:nvSpPr>
          <p:spPr bwMode="auto">
            <a:xfrm rot="-7278261">
              <a:off x="110729" y="47224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82"/>
            <p:cNvSpPr>
              <a:spLocks noChangeArrowheads="1"/>
            </p:cNvSpPr>
            <p:nvPr/>
          </p:nvSpPr>
          <p:spPr bwMode="auto">
            <a:xfrm rot="-6808696">
              <a:off x="91185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83"/>
            <p:cNvSpPr>
              <a:spLocks noChangeArrowheads="1"/>
            </p:cNvSpPr>
            <p:nvPr/>
          </p:nvSpPr>
          <p:spPr bwMode="auto">
            <a:xfrm rot="-6339130">
              <a:off x="76959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84"/>
            <p:cNvSpPr>
              <a:spLocks noChangeArrowheads="1"/>
            </p:cNvSpPr>
            <p:nvPr/>
          </p:nvSpPr>
          <p:spPr bwMode="auto">
            <a:xfrm rot="-5869565">
              <a:off x="683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sp>
        <p:nvSpPr>
          <p:cNvPr id="51" name="椭圆 252"/>
          <p:cNvSpPr>
            <a:spLocks noChangeArrowheads="1"/>
          </p:cNvSpPr>
          <p:nvPr/>
        </p:nvSpPr>
        <p:spPr bwMode="auto">
          <a:xfrm>
            <a:off x="-1835150" y="1111250"/>
            <a:ext cx="3287713" cy="3287713"/>
          </a:xfrm>
          <a:prstGeom prst="ellipse">
            <a:avLst/>
          </a:prstGeom>
          <a:noFill/>
          <a:ln w="9525">
            <a:solidFill>
              <a:schemeClr val="bg1">
                <a:alpha val="69019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52" name="组合 2"/>
          <p:cNvGrpSpPr/>
          <p:nvPr/>
        </p:nvGrpSpPr>
        <p:grpSpPr bwMode="auto">
          <a:xfrm>
            <a:off x="-1758950" y="1189038"/>
            <a:ext cx="3132138" cy="3132137"/>
            <a:chOff x="0" y="0"/>
            <a:chExt cx="3131774" cy="3132152"/>
          </a:xfrm>
          <a:solidFill>
            <a:schemeClr val="bg1"/>
          </a:solidFill>
        </p:grpSpPr>
        <p:sp>
          <p:nvSpPr>
            <p:cNvPr id="53" name="矩形 254"/>
            <p:cNvSpPr>
              <a:spLocks noChangeArrowheads="1"/>
            </p:cNvSpPr>
            <p:nvPr/>
          </p:nvSpPr>
          <p:spPr bwMode="auto">
            <a:xfrm rot="-5400000">
              <a:off x="58328" y="150126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255"/>
            <p:cNvSpPr>
              <a:spLocks noChangeArrowheads="1"/>
            </p:cNvSpPr>
            <p:nvPr/>
          </p:nvSpPr>
          <p:spPr bwMode="auto">
            <a:xfrm rot="-5181819">
              <a:off x="61351" y="14060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256"/>
            <p:cNvSpPr>
              <a:spLocks noChangeArrowheads="1"/>
            </p:cNvSpPr>
            <p:nvPr/>
          </p:nvSpPr>
          <p:spPr bwMode="auto">
            <a:xfrm rot="-4963636">
              <a:off x="70408" y="13111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6" name="矩形 257"/>
            <p:cNvSpPr>
              <a:spLocks noChangeArrowheads="1"/>
            </p:cNvSpPr>
            <p:nvPr/>
          </p:nvSpPr>
          <p:spPr bwMode="auto">
            <a:xfrm rot="-4745455">
              <a:off x="85461" y="121711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7" name="矩形 258"/>
            <p:cNvSpPr>
              <a:spLocks noChangeArrowheads="1"/>
            </p:cNvSpPr>
            <p:nvPr/>
          </p:nvSpPr>
          <p:spPr bwMode="auto">
            <a:xfrm rot="-4527274">
              <a:off x="106452" y="112418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8" name="矩形 259"/>
            <p:cNvSpPr>
              <a:spLocks noChangeArrowheads="1"/>
            </p:cNvSpPr>
            <p:nvPr/>
          </p:nvSpPr>
          <p:spPr bwMode="auto">
            <a:xfrm rot="-4309091">
              <a:off x="133294" y="103276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9" name="矩形 260"/>
            <p:cNvSpPr>
              <a:spLocks noChangeArrowheads="1"/>
            </p:cNvSpPr>
            <p:nvPr/>
          </p:nvSpPr>
          <p:spPr bwMode="auto">
            <a:xfrm rot="-4090909">
              <a:off x="165881" y="94323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0" name="矩形 261"/>
            <p:cNvSpPr>
              <a:spLocks noChangeArrowheads="1"/>
            </p:cNvSpPr>
            <p:nvPr/>
          </p:nvSpPr>
          <p:spPr bwMode="auto">
            <a:xfrm rot="-3872726">
              <a:off x="204080" y="85594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262"/>
            <p:cNvSpPr>
              <a:spLocks noChangeArrowheads="1"/>
            </p:cNvSpPr>
            <p:nvPr/>
          </p:nvSpPr>
          <p:spPr bwMode="auto">
            <a:xfrm rot="-3654545">
              <a:off x="247738" y="77126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263"/>
            <p:cNvSpPr>
              <a:spLocks noChangeArrowheads="1"/>
            </p:cNvSpPr>
            <p:nvPr/>
          </p:nvSpPr>
          <p:spPr bwMode="auto">
            <a:xfrm rot="-3436364">
              <a:off x="296679" y="68951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264"/>
            <p:cNvSpPr>
              <a:spLocks noChangeArrowheads="1"/>
            </p:cNvSpPr>
            <p:nvPr/>
          </p:nvSpPr>
          <p:spPr bwMode="auto">
            <a:xfrm rot="-3218181">
              <a:off x="350706" y="6110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265"/>
            <p:cNvSpPr>
              <a:spLocks noChangeArrowheads="1"/>
            </p:cNvSpPr>
            <p:nvPr/>
          </p:nvSpPr>
          <p:spPr bwMode="auto">
            <a:xfrm rot="-3000000">
              <a:off x="409602" y="53615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5" name="矩形 266"/>
            <p:cNvSpPr>
              <a:spLocks noChangeArrowheads="1"/>
            </p:cNvSpPr>
            <p:nvPr/>
          </p:nvSpPr>
          <p:spPr bwMode="auto">
            <a:xfrm rot="-2781819">
              <a:off x="473129" y="46514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6" name="矩形 267"/>
            <p:cNvSpPr>
              <a:spLocks noChangeArrowheads="1"/>
            </p:cNvSpPr>
            <p:nvPr/>
          </p:nvSpPr>
          <p:spPr bwMode="auto">
            <a:xfrm rot="-2563636">
              <a:off x="541033" y="39831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7" name="矩形 268"/>
            <p:cNvSpPr>
              <a:spLocks noChangeArrowheads="1"/>
            </p:cNvSpPr>
            <p:nvPr/>
          </p:nvSpPr>
          <p:spPr bwMode="auto">
            <a:xfrm rot="-2345455">
              <a:off x="613037" y="33591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8" name="矩形 269"/>
            <p:cNvSpPr>
              <a:spLocks noChangeArrowheads="1"/>
            </p:cNvSpPr>
            <p:nvPr/>
          </p:nvSpPr>
          <p:spPr bwMode="auto">
            <a:xfrm rot="-2127274">
              <a:off x="688854" y="2782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9" name="矩形 270"/>
            <p:cNvSpPr>
              <a:spLocks noChangeArrowheads="1"/>
            </p:cNvSpPr>
            <p:nvPr/>
          </p:nvSpPr>
          <p:spPr bwMode="auto">
            <a:xfrm rot="-1909091">
              <a:off x="768178" y="2254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0" name="矩形 271"/>
            <p:cNvSpPr>
              <a:spLocks noChangeArrowheads="1"/>
            </p:cNvSpPr>
            <p:nvPr/>
          </p:nvSpPr>
          <p:spPr bwMode="auto">
            <a:xfrm rot="-1690909">
              <a:off x="850689" y="17780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" name="矩形 272"/>
            <p:cNvSpPr>
              <a:spLocks noChangeArrowheads="1"/>
            </p:cNvSpPr>
            <p:nvPr/>
          </p:nvSpPr>
          <p:spPr bwMode="auto">
            <a:xfrm rot="-1472726">
              <a:off x="936056" y="1354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2" name="矩形 273"/>
            <p:cNvSpPr>
              <a:spLocks noChangeArrowheads="1"/>
            </p:cNvSpPr>
            <p:nvPr/>
          </p:nvSpPr>
          <p:spPr bwMode="auto">
            <a:xfrm rot="-1254545">
              <a:off x="1023936" y="9868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3" name="矩形 274"/>
            <p:cNvSpPr>
              <a:spLocks noChangeArrowheads="1"/>
            </p:cNvSpPr>
            <p:nvPr/>
          </p:nvSpPr>
          <p:spPr bwMode="auto">
            <a:xfrm rot="-1036364">
              <a:off x="1113971" y="6752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4" name="矩形 275"/>
            <p:cNvSpPr>
              <a:spLocks noChangeArrowheads="1"/>
            </p:cNvSpPr>
            <p:nvPr/>
          </p:nvSpPr>
          <p:spPr bwMode="auto">
            <a:xfrm rot="-818181">
              <a:off x="1205802" y="4213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5" name="矩形 276"/>
            <p:cNvSpPr>
              <a:spLocks noChangeArrowheads="1"/>
            </p:cNvSpPr>
            <p:nvPr/>
          </p:nvSpPr>
          <p:spPr bwMode="auto">
            <a:xfrm rot="-600000">
              <a:off x="1299059" y="2262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6" name="矩形 277"/>
            <p:cNvSpPr>
              <a:spLocks noChangeArrowheads="1"/>
            </p:cNvSpPr>
            <p:nvPr/>
          </p:nvSpPr>
          <p:spPr bwMode="auto">
            <a:xfrm rot="-381819">
              <a:off x="1393366" y="906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7" name="矩形 278"/>
            <p:cNvSpPr>
              <a:spLocks noChangeArrowheads="1"/>
            </p:cNvSpPr>
            <p:nvPr/>
          </p:nvSpPr>
          <p:spPr bwMode="auto">
            <a:xfrm rot="-163636">
              <a:off x="1488342" y="151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8" name="矩形 279"/>
            <p:cNvSpPr>
              <a:spLocks noChangeArrowheads="1"/>
            </p:cNvSpPr>
            <p:nvPr/>
          </p:nvSpPr>
          <p:spPr bwMode="auto">
            <a:xfrm rot="54546">
              <a:off x="1583606" y="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9" name="矩形 280"/>
            <p:cNvSpPr>
              <a:spLocks noChangeArrowheads="1"/>
            </p:cNvSpPr>
            <p:nvPr/>
          </p:nvSpPr>
          <p:spPr bwMode="auto">
            <a:xfrm rot="272727">
              <a:off x="1678775" y="453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0" name="矩形 281"/>
            <p:cNvSpPr>
              <a:spLocks noChangeArrowheads="1"/>
            </p:cNvSpPr>
            <p:nvPr/>
          </p:nvSpPr>
          <p:spPr bwMode="auto">
            <a:xfrm rot="490909">
              <a:off x="1773464" y="150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1" name="矩形 282"/>
            <p:cNvSpPr>
              <a:spLocks noChangeArrowheads="1"/>
            </p:cNvSpPr>
            <p:nvPr/>
          </p:nvSpPr>
          <p:spPr bwMode="auto">
            <a:xfrm rot="709091">
              <a:off x="1867292" y="316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" name="矩形 283"/>
            <p:cNvSpPr>
              <a:spLocks noChangeArrowheads="1"/>
            </p:cNvSpPr>
            <p:nvPr/>
          </p:nvSpPr>
          <p:spPr bwMode="auto">
            <a:xfrm rot="927273">
              <a:off x="1959883" y="5410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3" name="矩形 284"/>
            <p:cNvSpPr>
              <a:spLocks noChangeArrowheads="1"/>
            </p:cNvSpPr>
            <p:nvPr/>
          </p:nvSpPr>
          <p:spPr bwMode="auto">
            <a:xfrm rot="1145455">
              <a:off x="2050863" y="823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4" name="矩形 285"/>
            <p:cNvSpPr>
              <a:spLocks noChangeArrowheads="1"/>
            </p:cNvSpPr>
            <p:nvPr/>
          </p:nvSpPr>
          <p:spPr bwMode="auto">
            <a:xfrm rot="1363637">
              <a:off x="2139865" y="11639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5" name="矩形 286"/>
            <p:cNvSpPr>
              <a:spLocks noChangeArrowheads="1"/>
            </p:cNvSpPr>
            <p:nvPr/>
          </p:nvSpPr>
          <p:spPr bwMode="auto">
            <a:xfrm rot="1581818">
              <a:off x="2226531" y="15597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6" name="矩形 287"/>
            <p:cNvSpPr>
              <a:spLocks noChangeArrowheads="1"/>
            </p:cNvSpPr>
            <p:nvPr/>
          </p:nvSpPr>
          <p:spPr bwMode="auto">
            <a:xfrm rot="1800000">
              <a:off x="2310512" y="20096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7" name="矩形 288"/>
            <p:cNvSpPr>
              <a:spLocks noChangeArrowheads="1"/>
            </p:cNvSpPr>
            <p:nvPr/>
          </p:nvSpPr>
          <p:spPr bwMode="auto">
            <a:xfrm rot="2018182">
              <a:off x="2391471" y="2512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8" name="矩形 289"/>
            <p:cNvSpPr>
              <a:spLocks noChangeArrowheads="1"/>
            </p:cNvSpPr>
            <p:nvPr/>
          </p:nvSpPr>
          <p:spPr bwMode="auto">
            <a:xfrm rot="2236364">
              <a:off x="2469080" y="30646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9" name="矩形 290"/>
            <p:cNvSpPr>
              <a:spLocks noChangeArrowheads="1"/>
            </p:cNvSpPr>
            <p:nvPr/>
          </p:nvSpPr>
          <p:spPr bwMode="auto">
            <a:xfrm rot="2454545">
              <a:off x="2543029" y="3665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0" name="矩形 291"/>
            <p:cNvSpPr>
              <a:spLocks noChangeArrowheads="1"/>
            </p:cNvSpPr>
            <p:nvPr/>
          </p:nvSpPr>
          <p:spPr bwMode="auto">
            <a:xfrm rot="2672727">
              <a:off x="2613018" y="43118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1" name="矩形 292"/>
            <p:cNvSpPr>
              <a:spLocks noChangeArrowheads="1"/>
            </p:cNvSpPr>
            <p:nvPr/>
          </p:nvSpPr>
          <p:spPr bwMode="auto">
            <a:xfrm rot="2890909">
              <a:off x="2678766" y="50014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" name="矩形 293"/>
            <p:cNvSpPr>
              <a:spLocks noChangeArrowheads="1"/>
            </p:cNvSpPr>
            <p:nvPr/>
          </p:nvSpPr>
          <p:spPr bwMode="auto">
            <a:xfrm rot="3109091">
              <a:off x="2740009" y="57312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3" name="矩形 294"/>
            <p:cNvSpPr>
              <a:spLocks noChangeArrowheads="1"/>
            </p:cNvSpPr>
            <p:nvPr/>
          </p:nvSpPr>
          <p:spPr bwMode="auto">
            <a:xfrm rot="3327274">
              <a:off x="2796499" y="64985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4" name="矩形 295"/>
            <p:cNvSpPr>
              <a:spLocks noChangeArrowheads="1"/>
            </p:cNvSpPr>
            <p:nvPr/>
          </p:nvSpPr>
          <p:spPr bwMode="auto">
            <a:xfrm rot="3545455">
              <a:off x="2848008" y="73000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5" name="矩形 296"/>
            <p:cNvSpPr>
              <a:spLocks noChangeArrowheads="1"/>
            </p:cNvSpPr>
            <p:nvPr/>
          </p:nvSpPr>
          <p:spPr bwMode="auto">
            <a:xfrm rot="3763637">
              <a:off x="2894332" y="81326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6" name="矩形 297"/>
            <p:cNvSpPr>
              <a:spLocks noChangeArrowheads="1"/>
            </p:cNvSpPr>
            <p:nvPr/>
          </p:nvSpPr>
          <p:spPr bwMode="auto">
            <a:xfrm rot="3981819">
              <a:off x="2935281" y="89928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7" name="矩形 298"/>
            <p:cNvSpPr>
              <a:spLocks noChangeArrowheads="1"/>
            </p:cNvSpPr>
            <p:nvPr/>
          </p:nvSpPr>
          <p:spPr bwMode="auto">
            <a:xfrm rot="4200000">
              <a:off x="2970691" y="9877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8" name="矩形 299"/>
            <p:cNvSpPr>
              <a:spLocks noChangeArrowheads="1"/>
            </p:cNvSpPr>
            <p:nvPr/>
          </p:nvSpPr>
          <p:spPr bwMode="auto">
            <a:xfrm rot="4418182">
              <a:off x="3000421" y="107825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9" name="矩形 300"/>
            <p:cNvSpPr>
              <a:spLocks noChangeArrowheads="1"/>
            </p:cNvSpPr>
            <p:nvPr/>
          </p:nvSpPr>
          <p:spPr bwMode="auto">
            <a:xfrm rot="4636364">
              <a:off x="3024349" y="117048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0" name="矩形 301"/>
            <p:cNvSpPr>
              <a:spLocks noChangeArrowheads="1"/>
            </p:cNvSpPr>
            <p:nvPr/>
          </p:nvSpPr>
          <p:spPr bwMode="auto">
            <a:xfrm rot="4854546">
              <a:off x="3042380" y="126403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1" name="矩形 302"/>
            <p:cNvSpPr>
              <a:spLocks noChangeArrowheads="1"/>
            </p:cNvSpPr>
            <p:nvPr/>
          </p:nvSpPr>
          <p:spPr bwMode="auto">
            <a:xfrm rot="5072727">
              <a:off x="3054442" y="135854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" name="矩形 303"/>
            <p:cNvSpPr>
              <a:spLocks noChangeArrowheads="1"/>
            </p:cNvSpPr>
            <p:nvPr/>
          </p:nvSpPr>
          <p:spPr bwMode="auto">
            <a:xfrm rot="5290909">
              <a:off x="3060484" y="145362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3" name="矩形 304"/>
            <p:cNvSpPr>
              <a:spLocks noChangeArrowheads="1"/>
            </p:cNvSpPr>
            <p:nvPr/>
          </p:nvSpPr>
          <p:spPr bwMode="auto">
            <a:xfrm rot="5509091">
              <a:off x="3060484" y="154890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" name="矩形 305"/>
            <p:cNvSpPr>
              <a:spLocks noChangeArrowheads="1"/>
            </p:cNvSpPr>
            <p:nvPr/>
          </p:nvSpPr>
          <p:spPr bwMode="auto">
            <a:xfrm rot="5727274">
              <a:off x="3054442" y="16439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5" name="矩形 306"/>
            <p:cNvSpPr>
              <a:spLocks noChangeArrowheads="1"/>
            </p:cNvSpPr>
            <p:nvPr/>
          </p:nvSpPr>
          <p:spPr bwMode="auto">
            <a:xfrm rot="5945456">
              <a:off x="3042380" y="17385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6" name="矩形 307"/>
            <p:cNvSpPr>
              <a:spLocks noChangeArrowheads="1"/>
            </p:cNvSpPr>
            <p:nvPr/>
          </p:nvSpPr>
          <p:spPr bwMode="auto">
            <a:xfrm rot="6163637">
              <a:off x="3024349" y="183205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7" name="矩形 308"/>
            <p:cNvSpPr>
              <a:spLocks noChangeArrowheads="1"/>
            </p:cNvSpPr>
            <p:nvPr/>
          </p:nvSpPr>
          <p:spPr bwMode="auto">
            <a:xfrm rot="6381819">
              <a:off x="3000421" y="192427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8" name="矩形 309"/>
            <p:cNvSpPr>
              <a:spLocks noChangeArrowheads="1"/>
            </p:cNvSpPr>
            <p:nvPr/>
          </p:nvSpPr>
          <p:spPr bwMode="auto">
            <a:xfrm rot="6600000">
              <a:off x="2970691" y="201479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9" name="矩形 310"/>
            <p:cNvSpPr>
              <a:spLocks noChangeArrowheads="1"/>
            </p:cNvSpPr>
            <p:nvPr/>
          </p:nvSpPr>
          <p:spPr bwMode="auto">
            <a:xfrm rot="6818182">
              <a:off x="2935281" y="210324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0" name="矩形 311"/>
            <p:cNvSpPr>
              <a:spLocks noChangeArrowheads="1"/>
            </p:cNvSpPr>
            <p:nvPr/>
          </p:nvSpPr>
          <p:spPr bwMode="auto">
            <a:xfrm rot="7036364">
              <a:off x="2894332" y="218927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1" name="矩形 312"/>
            <p:cNvSpPr>
              <a:spLocks noChangeArrowheads="1"/>
            </p:cNvSpPr>
            <p:nvPr/>
          </p:nvSpPr>
          <p:spPr bwMode="auto">
            <a:xfrm rot="7254546">
              <a:off x="2848008" y="227253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2" name="矩形 313"/>
            <p:cNvSpPr>
              <a:spLocks noChangeArrowheads="1"/>
            </p:cNvSpPr>
            <p:nvPr/>
          </p:nvSpPr>
          <p:spPr bwMode="auto">
            <a:xfrm rot="7472727">
              <a:off x="2796499" y="235268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3" name="矩形 314"/>
            <p:cNvSpPr>
              <a:spLocks noChangeArrowheads="1"/>
            </p:cNvSpPr>
            <p:nvPr/>
          </p:nvSpPr>
          <p:spPr bwMode="auto">
            <a:xfrm rot="7690909">
              <a:off x="2740009" y="242940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4" name="矩形 315"/>
            <p:cNvSpPr>
              <a:spLocks noChangeArrowheads="1"/>
            </p:cNvSpPr>
            <p:nvPr/>
          </p:nvSpPr>
          <p:spPr bwMode="auto">
            <a:xfrm rot="7909091">
              <a:off x="2678766" y="25023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5" name="矩形 316"/>
            <p:cNvSpPr>
              <a:spLocks noChangeArrowheads="1"/>
            </p:cNvSpPr>
            <p:nvPr/>
          </p:nvSpPr>
          <p:spPr bwMode="auto">
            <a:xfrm rot="8127274">
              <a:off x="2613018" y="257134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6" name="矩形 317"/>
            <p:cNvSpPr>
              <a:spLocks noChangeArrowheads="1"/>
            </p:cNvSpPr>
            <p:nvPr/>
          </p:nvSpPr>
          <p:spPr bwMode="auto">
            <a:xfrm rot="8345455">
              <a:off x="2543029" y="263599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7" name="矩形 318"/>
            <p:cNvSpPr>
              <a:spLocks noChangeArrowheads="1"/>
            </p:cNvSpPr>
            <p:nvPr/>
          </p:nvSpPr>
          <p:spPr bwMode="auto">
            <a:xfrm rot="8563638">
              <a:off x="2469080" y="269606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8" name="矩形 319"/>
            <p:cNvSpPr>
              <a:spLocks noChangeArrowheads="1"/>
            </p:cNvSpPr>
            <p:nvPr/>
          </p:nvSpPr>
          <p:spPr bwMode="auto">
            <a:xfrm rot="8781819">
              <a:off x="2391471" y="27513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9" name="矩形 320"/>
            <p:cNvSpPr>
              <a:spLocks noChangeArrowheads="1"/>
            </p:cNvSpPr>
            <p:nvPr/>
          </p:nvSpPr>
          <p:spPr bwMode="auto">
            <a:xfrm rot="9000000">
              <a:off x="2310512" y="280156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0" name="矩形 321"/>
            <p:cNvSpPr>
              <a:spLocks noChangeArrowheads="1"/>
            </p:cNvSpPr>
            <p:nvPr/>
          </p:nvSpPr>
          <p:spPr bwMode="auto">
            <a:xfrm rot="9218183">
              <a:off x="2226530" y="284656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1" name="矩形 322"/>
            <p:cNvSpPr>
              <a:spLocks noChangeArrowheads="1"/>
            </p:cNvSpPr>
            <p:nvPr/>
          </p:nvSpPr>
          <p:spPr bwMode="auto">
            <a:xfrm rot="9436364">
              <a:off x="2139865" y="28861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2" name="矩形 323"/>
            <p:cNvSpPr>
              <a:spLocks noChangeArrowheads="1"/>
            </p:cNvSpPr>
            <p:nvPr/>
          </p:nvSpPr>
          <p:spPr bwMode="auto">
            <a:xfrm rot="9654547">
              <a:off x="2050862" y="292014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3" name="矩形 324"/>
            <p:cNvSpPr>
              <a:spLocks noChangeArrowheads="1"/>
            </p:cNvSpPr>
            <p:nvPr/>
          </p:nvSpPr>
          <p:spPr bwMode="auto">
            <a:xfrm rot="9872728">
              <a:off x="1959883" y="29484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4" name="矩形 325"/>
            <p:cNvSpPr>
              <a:spLocks noChangeArrowheads="1"/>
            </p:cNvSpPr>
            <p:nvPr/>
          </p:nvSpPr>
          <p:spPr bwMode="auto">
            <a:xfrm rot="10090909">
              <a:off x="1867292" y="297089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5" name="矩形 326"/>
            <p:cNvSpPr>
              <a:spLocks noChangeArrowheads="1"/>
            </p:cNvSpPr>
            <p:nvPr/>
          </p:nvSpPr>
          <p:spPr bwMode="auto">
            <a:xfrm rot="10309091">
              <a:off x="1773464" y="298744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6" name="矩形 327"/>
            <p:cNvSpPr>
              <a:spLocks noChangeArrowheads="1"/>
            </p:cNvSpPr>
            <p:nvPr/>
          </p:nvSpPr>
          <p:spPr bwMode="auto">
            <a:xfrm rot="10527274">
              <a:off x="1678775" y="299800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7" name="矩形 328"/>
            <p:cNvSpPr>
              <a:spLocks noChangeArrowheads="1"/>
            </p:cNvSpPr>
            <p:nvPr/>
          </p:nvSpPr>
          <p:spPr bwMode="auto">
            <a:xfrm rot="10745455">
              <a:off x="1583606" y="30025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8" name="矩形 329"/>
            <p:cNvSpPr>
              <a:spLocks noChangeArrowheads="1"/>
            </p:cNvSpPr>
            <p:nvPr/>
          </p:nvSpPr>
          <p:spPr bwMode="auto">
            <a:xfrm rot="-10636362">
              <a:off x="1488342" y="300102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9" name="矩形 330"/>
            <p:cNvSpPr>
              <a:spLocks noChangeArrowheads="1"/>
            </p:cNvSpPr>
            <p:nvPr/>
          </p:nvSpPr>
          <p:spPr bwMode="auto">
            <a:xfrm rot="-10418181">
              <a:off x="1393365" y="299347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0" name="矩形 331"/>
            <p:cNvSpPr>
              <a:spLocks noChangeArrowheads="1"/>
            </p:cNvSpPr>
            <p:nvPr/>
          </p:nvSpPr>
          <p:spPr bwMode="auto">
            <a:xfrm rot="-10200000">
              <a:off x="1299059" y="297991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1" name="矩形 332"/>
            <p:cNvSpPr>
              <a:spLocks noChangeArrowheads="1"/>
            </p:cNvSpPr>
            <p:nvPr/>
          </p:nvSpPr>
          <p:spPr bwMode="auto">
            <a:xfrm rot="-9981817">
              <a:off x="1205802" y="29604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2" name="矩形 333"/>
            <p:cNvSpPr>
              <a:spLocks noChangeArrowheads="1"/>
            </p:cNvSpPr>
            <p:nvPr/>
          </p:nvSpPr>
          <p:spPr bwMode="auto">
            <a:xfrm rot="-9763636">
              <a:off x="1113971" y="293501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3" name="矩形 334"/>
            <p:cNvSpPr>
              <a:spLocks noChangeArrowheads="1"/>
            </p:cNvSpPr>
            <p:nvPr/>
          </p:nvSpPr>
          <p:spPr bwMode="auto">
            <a:xfrm rot="-9545455">
              <a:off x="1023936" y="290384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4" name="矩形 335"/>
            <p:cNvSpPr>
              <a:spLocks noChangeArrowheads="1"/>
            </p:cNvSpPr>
            <p:nvPr/>
          </p:nvSpPr>
          <p:spPr bwMode="auto">
            <a:xfrm rot="-9327272">
              <a:off x="936056" y="28670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5" name="矩形 336"/>
            <p:cNvSpPr>
              <a:spLocks noChangeArrowheads="1"/>
            </p:cNvSpPr>
            <p:nvPr/>
          </p:nvSpPr>
          <p:spPr bwMode="auto">
            <a:xfrm rot="-9109091">
              <a:off x="850689" y="282473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6" name="矩形 337"/>
            <p:cNvSpPr>
              <a:spLocks noChangeArrowheads="1"/>
            </p:cNvSpPr>
            <p:nvPr/>
          </p:nvSpPr>
          <p:spPr bwMode="auto">
            <a:xfrm rot="-8890909">
              <a:off x="768179" y="27770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7" name="矩形 338"/>
            <p:cNvSpPr>
              <a:spLocks noChangeArrowheads="1"/>
            </p:cNvSpPr>
            <p:nvPr/>
          </p:nvSpPr>
          <p:spPr bwMode="auto">
            <a:xfrm rot="-8672726">
              <a:off x="688854" y="27243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8" name="矩形 339"/>
            <p:cNvSpPr>
              <a:spLocks noChangeArrowheads="1"/>
            </p:cNvSpPr>
            <p:nvPr/>
          </p:nvSpPr>
          <p:spPr bwMode="auto">
            <a:xfrm rot="-8454545">
              <a:off x="613037" y="26666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9" name="矩形 340"/>
            <p:cNvSpPr>
              <a:spLocks noChangeArrowheads="1"/>
            </p:cNvSpPr>
            <p:nvPr/>
          </p:nvSpPr>
          <p:spPr bwMode="auto">
            <a:xfrm rot="-8236362">
              <a:off x="541032" y="260422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0" name="矩形 341"/>
            <p:cNvSpPr>
              <a:spLocks noChangeArrowheads="1"/>
            </p:cNvSpPr>
            <p:nvPr/>
          </p:nvSpPr>
          <p:spPr bwMode="auto">
            <a:xfrm rot="-8018181">
              <a:off x="473129" y="25373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1" name="矩形 342"/>
            <p:cNvSpPr>
              <a:spLocks noChangeArrowheads="1"/>
            </p:cNvSpPr>
            <p:nvPr/>
          </p:nvSpPr>
          <p:spPr bwMode="auto">
            <a:xfrm rot="-7800000">
              <a:off x="409602" y="246638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2" name="矩形 343"/>
            <p:cNvSpPr>
              <a:spLocks noChangeArrowheads="1"/>
            </p:cNvSpPr>
            <p:nvPr/>
          </p:nvSpPr>
          <p:spPr bwMode="auto">
            <a:xfrm rot="-7581817">
              <a:off x="350706" y="23914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" name="矩形 344"/>
            <p:cNvSpPr>
              <a:spLocks noChangeArrowheads="1"/>
            </p:cNvSpPr>
            <p:nvPr/>
          </p:nvSpPr>
          <p:spPr bwMode="auto">
            <a:xfrm rot="-7363636">
              <a:off x="296679" y="231301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4" name="矩形 345"/>
            <p:cNvSpPr>
              <a:spLocks noChangeArrowheads="1"/>
            </p:cNvSpPr>
            <p:nvPr/>
          </p:nvSpPr>
          <p:spPr bwMode="auto">
            <a:xfrm rot="-7145455">
              <a:off x="247738" y="223127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5" name="矩形 346"/>
            <p:cNvSpPr>
              <a:spLocks noChangeArrowheads="1"/>
            </p:cNvSpPr>
            <p:nvPr/>
          </p:nvSpPr>
          <p:spPr bwMode="auto">
            <a:xfrm rot="-6927272">
              <a:off x="204080" y="214658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6" name="矩形 347"/>
            <p:cNvSpPr>
              <a:spLocks noChangeArrowheads="1"/>
            </p:cNvSpPr>
            <p:nvPr/>
          </p:nvSpPr>
          <p:spPr bwMode="auto">
            <a:xfrm rot="-6709091">
              <a:off x="165881" y="205930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7" name="矩形 348"/>
            <p:cNvSpPr>
              <a:spLocks noChangeArrowheads="1"/>
            </p:cNvSpPr>
            <p:nvPr/>
          </p:nvSpPr>
          <p:spPr bwMode="auto">
            <a:xfrm rot="-6490908">
              <a:off x="133294" y="196977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8" name="矩形 349"/>
            <p:cNvSpPr>
              <a:spLocks noChangeArrowheads="1"/>
            </p:cNvSpPr>
            <p:nvPr/>
          </p:nvSpPr>
          <p:spPr bwMode="auto">
            <a:xfrm rot="-6272726">
              <a:off x="106452" y="187835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9" name="矩形 350"/>
            <p:cNvSpPr>
              <a:spLocks noChangeArrowheads="1"/>
            </p:cNvSpPr>
            <p:nvPr/>
          </p:nvSpPr>
          <p:spPr bwMode="auto">
            <a:xfrm rot="-6054545">
              <a:off x="85461" y="178541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0" name="矩形 351"/>
            <p:cNvSpPr>
              <a:spLocks noChangeArrowheads="1"/>
            </p:cNvSpPr>
            <p:nvPr/>
          </p:nvSpPr>
          <p:spPr bwMode="auto">
            <a:xfrm rot="-5836362">
              <a:off x="70408" y="169134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1" name="矩形 352"/>
            <p:cNvSpPr>
              <a:spLocks noChangeArrowheads="1"/>
            </p:cNvSpPr>
            <p:nvPr/>
          </p:nvSpPr>
          <p:spPr bwMode="auto">
            <a:xfrm rot="-5618181">
              <a:off x="61351" y="159649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52" name="椭圆 353"/>
          <p:cNvSpPr>
            <a:spLocks noChangeArrowheads="1"/>
          </p:cNvSpPr>
          <p:nvPr/>
        </p:nvSpPr>
        <p:spPr bwMode="auto">
          <a:xfrm>
            <a:off x="-725488" y="2097088"/>
            <a:ext cx="1265238" cy="1265237"/>
          </a:xfrm>
          <a:prstGeom prst="ellipse">
            <a:avLst/>
          </a:prstGeom>
          <a:noFill/>
          <a:ln w="9525">
            <a:solidFill>
              <a:schemeClr val="bg1">
                <a:alpha val="69019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" name="任意多边形 13"/>
          <p:cNvSpPr>
            <a:spLocks noChangeArrowheads="1"/>
          </p:cNvSpPr>
          <p:nvPr/>
        </p:nvSpPr>
        <p:spPr bwMode="auto">
          <a:xfrm>
            <a:off x="1117600" y="1450975"/>
            <a:ext cx="1771650" cy="304800"/>
          </a:xfrm>
          <a:custGeom>
            <a:avLst/>
            <a:gdLst>
              <a:gd name="T0" fmla="*/ 0 w 1770743"/>
              <a:gd name="T1" fmla="*/ 304800 h 304800"/>
              <a:gd name="T2" fmla="*/ 493739 w 1770743"/>
              <a:gd name="T3" fmla="*/ 0 h 304800"/>
              <a:gd name="T4" fmla="*/ 1771650 w 1770743"/>
              <a:gd name="T5" fmla="*/ 0 h 304800"/>
              <a:gd name="T6" fmla="*/ 0 60000 65536"/>
              <a:gd name="T7" fmla="*/ 0 60000 65536"/>
              <a:gd name="T8" fmla="*/ 0 60000 65536"/>
              <a:gd name="T9" fmla="*/ 0 w 1770743"/>
              <a:gd name="T10" fmla="*/ 0 h 304800"/>
              <a:gd name="T11" fmla="*/ 1770743 w 1770743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743" h="304800">
                <a:moveTo>
                  <a:pt x="0" y="304800"/>
                </a:moveTo>
                <a:lnTo>
                  <a:pt x="493486" y="0"/>
                </a:lnTo>
                <a:lnTo>
                  <a:pt x="1770743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4" name="任意多边形 357"/>
          <p:cNvSpPr>
            <a:spLocks noChangeArrowheads="1"/>
          </p:cNvSpPr>
          <p:nvPr/>
        </p:nvSpPr>
        <p:spPr bwMode="auto">
          <a:xfrm flipV="1">
            <a:off x="1117600" y="3775075"/>
            <a:ext cx="1771650" cy="304800"/>
          </a:xfrm>
          <a:custGeom>
            <a:avLst/>
            <a:gdLst>
              <a:gd name="T0" fmla="*/ 0 w 1770743"/>
              <a:gd name="T1" fmla="*/ 304800 h 304800"/>
              <a:gd name="T2" fmla="*/ 493739 w 1770743"/>
              <a:gd name="T3" fmla="*/ 0 h 304800"/>
              <a:gd name="T4" fmla="*/ 1771650 w 1770743"/>
              <a:gd name="T5" fmla="*/ 0 h 304800"/>
              <a:gd name="T6" fmla="*/ 0 60000 65536"/>
              <a:gd name="T7" fmla="*/ 0 60000 65536"/>
              <a:gd name="T8" fmla="*/ 0 60000 65536"/>
              <a:gd name="T9" fmla="*/ 0 w 1770743"/>
              <a:gd name="T10" fmla="*/ 0 h 304800"/>
              <a:gd name="T11" fmla="*/ 1770743 w 1770743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743" h="304800">
                <a:moveTo>
                  <a:pt x="0" y="304800"/>
                </a:moveTo>
                <a:lnTo>
                  <a:pt x="493486" y="0"/>
                </a:lnTo>
                <a:lnTo>
                  <a:pt x="1770743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6" name="矩形 358"/>
          <p:cNvSpPr>
            <a:spLocks noChangeArrowheads="1"/>
          </p:cNvSpPr>
          <p:nvPr/>
        </p:nvSpPr>
        <p:spPr bwMode="auto">
          <a:xfrm>
            <a:off x="3363913" y="1171575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① 全面、详细了解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矩形 362"/>
          <p:cNvSpPr>
            <a:spLocks noChangeArrowheads="1"/>
          </p:cNvSpPr>
          <p:nvPr/>
        </p:nvSpPr>
        <p:spPr bwMode="auto">
          <a:xfrm>
            <a:off x="3363913" y="3749993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④ 适用法律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1" name="直接连接符 16"/>
          <p:cNvSpPr>
            <a:spLocks noChangeShapeType="1"/>
          </p:cNvSpPr>
          <p:nvPr/>
        </p:nvSpPr>
        <p:spPr bwMode="auto">
          <a:xfrm>
            <a:off x="1452880" y="2397125"/>
            <a:ext cx="1374775" cy="0"/>
          </a:xfrm>
          <a:prstGeom prst="line">
            <a:avLst/>
          </a:prstGeom>
          <a:noFill/>
          <a:ln w="952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" name="矩形 366"/>
          <p:cNvSpPr>
            <a:spLocks noChangeArrowheads="1"/>
          </p:cNvSpPr>
          <p:nvPr/>
        </p:nvSpPr>
        <p:spPr bwMode="auto">
          <a:xfrm>
            <a:off x="3366135" y="2145030"/>
            <a:ext cx="5742940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 帮助当事人梳理时间线、厘清事实</a:t>
            </a:r>
            <a:endParaRPr lang="zh-CN" altLang="en-US" sz="1200" dirty="0" smtClean="0"/>
          </a:p>
        </p:txBody>
      </p:sp>
      <p:sp>
        <p:nvSpPr>
          <p:cNvPr id="167" name="直接连接符 16"/>
          <p:cNvSpPr>
            <a:spLocks noChangeShapeType="1"/>
          </p:cNvSpPr>
          <p:nvPr/>
        </p:nvSpPr>
        <p:spPr bwMode="auto">
          <a:xfrm>
            <a:off x="1452880" y="3168650"/>
            <a:ext cx="1374775" cy="0"/>
          </a:xfrm>
          <a:prstGeom prst="line">
            <a:avLst/>
          </a:prstGeom>
          <a:noFill/>
          <a:ln w="952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" name="矩形 366"/>
          <p:cNvSpPr>
            <a:spLocks noChangeArrowheads="1"/>
          </p:cNvSpPr>
          <p:nvPr/>
        </p:nvSpPr>
        <p:spPr bwMode="auto">
          <a:xfrm>
            <a:off x="3003550" y="3008630"/>
            <a:ext cx="64731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 确认当事人诉讼请求、分析争议焦点</a:t>
            </a:r>
            <a:endParaRPr lang="zh-CN" altLang="en-US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bldLvl="0" animBg="1"/>
      <p:bldP spid="154" grpId="0" bldLvl="0" animBg="1"/>
      <p:bldP spid="156" grpId="0" bldLvl="0" autoUpdateAnimBg="0"/>
      <p:bldP spid="159" grpId="0" bldLvl="0" autoUpdateAnimBg="0"/>
      <p:bldP spid="161" grpId="0" bldLvl="0" animBg="1"/>
      <p:bldP spid="163" grpId="0" bldLvl="0" autoUpdateAnimBg="0"/>
      <p:bldP spid="167" grpId="0" bldLvl="0" animBg="1"/>
      <p:bldP spid="168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组合 82"/>
          <p:cNvGrpSpPr/>
          <p:nvPr/>
        </p:nvGrpSpPr>
        <p:grpSpPr>
          <a:xfrm>
            <a:off x="5984800" y="2767310"/>
            <a:ext cx="417263" cy="228018"/>
            <a:chOff x="6151055" y="2255757"/>
            <a:chExt cx="417263" cy="228018"/>
          </a:xfrm>
        </p:grpSpPr>
        <p:sp>
          <p:nvSpPr>
            <p:cNvPr id="84" name="燕尾形 83"/>
            <p:cNvSpPr/>
            <p:nvPr/>
          </p:nvSpPr>
          <p:spPr>
            <a:xfrm>
              <a:off x="6151055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燕尾形 84"/>
            <p:cNvSpPr/>
            <p:nvPr/>
          </p:nvSpPr>
          <p:spPr>
            <a:xfrm>
              <a:off x="6340300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文本框 185"/>
          <p:cNvSpPr>
            <a:spLocks noChangeArrowheads="1"/>
          </p:cNvSpPr>
          <p:nvPr/>
        </p:nvSpPr>
        <p:spPr bwMode="auto">
          <a:xfrm>
            <a:off x="935355" y="294005"/>
            <a:ext cx="586803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学习与办案心得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）办案心得：收集证据</a:t>
            </a:r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349250" y="293688"/>
            <a:ext cx="50323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</a:p>
        </p:txBody>
      </p:sp>
      <p:grpSp>
        <p:nvGrpSpPr>
          <p:cNvPr id="4" name="组合 167"/>
          <p:cNvGrpSpPr/>
          <p:nvPr/>
        </p:nvGrpSpPr>
        <p:grpSpPr bwMode="auto">
          <a:xfrm>
            <a:off x="238125" y="131763"/>
            <a:ext cx="725488" cy="723900"/>
            <a:chOff x="0" y="0"/>
            <a:chExt cx="973930" cy="972480"/>
          </a:xfrm>
        </p:grpSpPr>
        <p:sp>
          <p:nvSpPr>
            <p:cNvPr id="5" name="文本框 139"/>
            <p:cNvSpPr>
              <a:spLocks noChangeArrowheads="1"/>
            </p:cNvSpPr>
            <p:nvPr/>
          </p:nvSpPr>
          <p:spPr bwMode="auto">
            <a:xfrm rot="-5400000">
              <a:off x="65417" y="310523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6" name="文本框 140"/>
            <p:cNvSpPr>
              <a:spLocks noChangeArrowheads="1"/>
            </p:cNvSpPr>
            <p:nvPr/>
          </p:nvSpPr>
          <p:spPr bwMode="auto">
            <a:xfrm rot="-4930435">
              <a:off x="68316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7" name="文本框 141"/>
            <p:cNvSpPr>
              <a:spLocks noChangeArrowheads="1"/>
            </p:cNvSpPr>
            <p:nvPr/>
          </p:nvSpPr>
          <p:spPr bwMode="auto">
            <a:xfrm rot="-4460869">
              <a:off x="76959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8" name="文本框 142"/>
            <p:cNvSpPr>
              <a:spLocks noChangeArrowheads="1"/>
            </p:cNvSpPr>
            <p:nvPr/>
          </p:nvSpPr>
          <p:spPr bwMode="auto">
            <a:xfrm rot="-3991306">
              <a:off x="91185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9" name="文本框 143"/>
            <p:cNvSpPr>
              <a:spLocks noChangeArrowheads="1"/>
            </p:cNvSpPr>
            <p:nvPr/>
          </p:nvSpPr>
          <p:spPr bwMode="auto">
            <a:xfrm rot="-3521739">
              <a:off x="110729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0" name="文本框 144"/>
            <p:cNvSpPr>
              <a:spLocks noChangeArrowheads="1"/>
            </p:cNvSpPr>
            <p:nvPr/>
          </p:nvSpPr>
          <p:spPr bwMode="auto">
            <a:xfrm rot="-3052174">
              <a:off x="135226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1" name="文本框 145"/>
            <p:cNvSpPr>
              <a:spLocks noChangeArrowheads="1"/>
            </p:cNvSpPr>
            <p:nvPr/>
          </p:nvSpPr>
          <p:spPr bwMode="auto">
            <a:xfrm rot="-2582609">
              <a:off x="164224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2" name="文本框 146"/>
            <p:cNvSpPr>
              <a:spLocks noChangeArrowheads="1"/>
            </p:cNvSpPr>
            <p:nvPr/>
          </p:nvSpPr>
          <p:spPr bwMode="auto">
            <a:xfrm rot="-2113044">
              <a:off x="197176" y="5624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7"/>
            <p:cNvSpPr>
              <a:spLocks noChangeArrowheads="1"/>
            </p:cNvSpPr>
            <p:nvPr/>
          </p:nvSpPr>
          <p:spPr bwMode="auto">
            <a:xfrm rot="-1643478">
              <a:off x="233473" y="3416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8"/>
            <p:cNvSpPr>
              <a:spLocks noChangeArrowheads="1"/>
            </p:cNvSpPr>
            <p:nvPr/>
          </p:nvSpPr>
          <p:spPr bwMode="auto">
            <a:xfrm rot="-1173913">
              <a:off x="272437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9"/>
            <p:cNvSpPr>
              <a:spLocks noChangeArrowheads="1"/>
            </p:cNvSpPr>
            <p:nvPr/>
          </p:nvSpPr>
          <p:spPr bwMode="auto">
            <a:xfrm rot="-704348">
              <a:off x="313341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50"/>
            <p:cNvSpPr>
              <a:spLocks noChangeArrowheads="1"/>
            </p:cNvSpPr>
            <p:nvPr/>
          </p:nvSpPr>
          <p:spPr bwMode="auto">
            <a:xfrm rot="-234781">
              <a:off x="35542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51"/>
            <p:cNvSpPr>
              <a:spLocks noChangeArrowheads="1"/>
            </p:cNvSpPr>
            <p:nvPr/>
          </p:nvSpPr>
          <p:spPr bwMode="auto">
            <a:xfrm rot="234782">
              <a:off x="39790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52"/>
            <p:cNvSpPr>
              <a:spLocks noChangeArrowheads="1"/>
            </p:cNvSpPr>
            <p:nvPr/>
          </p:nvSpPr>
          <p:spPr bwMode="auto">
            <a:xfrm rot="704348">
              <a:off x="439993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53"/>
            <p:cNvSpPr>
              <a:spLocks noChangeArrowheads="1"/>
            </p:cNvSpPr>
            <p:nvPr/>
          </p:nvSpPr>
          <p:spPr bwMode="auto">
            <a:xfrm rot="1173913">
              <a:off x="480899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54"/>
            <p:cNvSpPr>
              <a:spLocks noChangeArrowheads="1"/>
            </p:cNvSpPr>
            <p:nvPr/>
          </p:nvSpPr>
          <p:spPr bwMode="auto">
            <a:xfrm rot="1643478">
              <a:off x="519863" y="34171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55"/>
            <p:cNvSpPr>
              <a:spLocks noChangeArrowheads="1"/>
            </p:cNvSpPr>
            <p:nvPr/>
          </p:nvSpPr>
          <p:spPr bwMode="auto">
            <a:xfrm rot="2113044">
              <a:off x="556159" y="5624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56"/>
            <p:cNvSpPr>
              <a:spLocks noChangeArrowheads="1"/>
            </p:cNvSpPr>
            <p:nvPr/>
          </p:nvSpPr>
          <p:spPr bwMode="auto">
            <a:xfrm rot="2582608">
              <a:off x="589109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7"/>
            <p:cNvSpPr>
              <a:spLocks noChangeArrowheads="1"/>
            </p:cNvSpPr>
            <p:nvPr/>
          </p:nvSpPr>
          <p:spPr bwMode="auto">
            <a:xfrm rot="3052174">
              <a:off x="618104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8"/>
            <p:cNvSpPr>
              <a:spLocks noChangeArrowheads="1"/>
            </p:cNvSpPr>
            <p:nvPr/>
          </p:nvSpPr>
          <p:spPr bwMode="auto">
            <a:xfrm rot="3521739">
              <a:off x="642602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9"/>
            <p:cNvSpPr>
              <a:spLocks noChangeArrowheads="1"/>
            </p:cNvSpPr>
            <p:nvPr/>
          </p:nvSpPr>
          <p:spPr bwMode="auto">
            <a:xfrm rot="3991306">
              <a:off x="662146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60"/>
            <p:cNvSpPr>
              <a:spLocks noChangeArrowheads="1"/>
            </p:cNvSpPr>
            <p:nvPr/>
          </p:nvSpPr>
          <p:spPr bwMode="auto">
            <a:xfrm rot="4460869">
              <a:off x="676373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61"/>
            <p:cNvSpPr>
              <a:spLocks noChangeArrowheads="1"/>
            </p:cNvSpPr>
            <p:nvPr/>
          </p:nvSpPr>
          <p:spPr bwMode="auto">
            <a:xfrm rot="4930435">
              <a:off x="685015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62"/>
            <p:cNvSpPr>
              <a:spLocks noChangeArrowheads="1"/>
            </p:cNvSpPr>
            <p:nvPr/>
          </p:nvSpPr>
          <p:spPr bwMode="auto">
            <a:xfrm rot="5400000">
              <a:off x="687915" y="31052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63"/>
            <p:cNvSpPr>
              <a:spLocks noChangeArrowheads="1"/>
            </p:cNvSpPr>
            <p:nvPr/>
          </p:nvSpPr>
          <p:spPr bwMode="auto">
            <a:xfrm rot="5869565">
              <a:off x="6850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64"/>
            <p:cNvSpPr>
              <a:spLocks noChangeArrowheads="1"/>
            </p:cNvSpPr>
            <p:nvPr/>
          </p:nvSpPr>
          <p:spPr bwMode="auto">
            <a:xfrm rot="6339131">
              <a:off x="676373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65"/>
            <p:cNvSpPr>
              <a:spLocks noChangeArrowheads="1"/>
            </p:cNvSpPr>
            <p:nvPr/>
          </p:nvSpPr>
          <p:spPr bwMode="auto">
            <a:xfrm rot="6808695">
              <a:off x="662147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66"/>
            <p:cNvSpPr>
              <a:spLocks noChangeArrowheads="1"/>
            </p:cNvSpPr>
            <p:nvPr/>
          </p:nvSpPr>
          <p:spPr bwMode="auto">
            <a:xfrm rot="7278261">
              <a:off x="642603" y="47224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7"/>
            <p:cNvSpPr>
              <a:spLocks noChangeArrowheads="1"/>
            </p:cNvSpPr>
            <p:nvPr/>
          </p:nvSpPr>
          <p:spPr bwMode="auto">
            <a:xfrm rot="7747826">
              <a:off x="618105" y="506948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8"/>
            <p:cNvSpPr>
              <a:spLocks noChangeArrowheads="1"/>
            </p:cNvSpPr>
            <p:nvPr/>
          </p:nvSpPr>
          <p:spPr bwMode="auto">
            <a:xfrm rot="8217393">
              <a:off x="589111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9"/>
            <p:cNvSpPr>
              <a:spLocks noChangeArrowheads="1"/>
            </p:cNvSpPr>
            <p:nvPr/>
          </p:nvSpPr>
          <p:spPr bwMode="auto">
            <a:xfrm rot="8686956">
              <a:off x="556159" y="56480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70"/>
            <p:cNvSpPr>
              <a:spLocks noChangeArrowheads="1"/>
            </p:cNvSpPr>
            <p:nvPr/>
          </p:nvSpPr>
          <p:spPr bwMode="auto">
            <a:xfrm rot="9156522">
              <a:off x="519861" y="58687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71"/>
            <p:cNvSpPr>
              <a:spLocks noChangeArrowheads="1"/>
            </p:cNvSpPr>
            <p:nvPr/>
          </p:nvSpPr>
          <p:spPr bwMode="auto">
            <a:xfrm rot="9626087">
              <a:off x="480898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72"/>
            <p:cNvSpPr>
              <a:spLocks noChangeArrowheads="1"/>
            </p:cNvSpPr>
            <p:nvPr/>
          </p:nvSpPr>
          <p:spPr bwMode="auto">
            <a:xfrm rot="10095652">
              <a:off x="439993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73"/>
            <p:cNvSpPr>
              <a:spLocks noChangeArrowheads="1"/>
            </p:cNvSpPr>
            <p:nvPr/>
          </p:nvSpPr>
          <p:spPr bwMode="auto">
            <a:xfrm rot="10565217">
              <a:off x="39790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74"/>
            <p:cNvSpPr>
              <a:spLocks noChangeArrowheads="1"/>
            </p:cNvSpPr>
            <p:nvPr/>
          </p:nvSpPr>
          <p:spPr bwMode="auto">
            <a:xfrm rot="-10565217">
              <a:off x="35542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75"/>
            <p:cNvSpPr>
              <a:spLocks noChangeArrowheads="1"/>
            </p:cNvSpPr>
            <p:nvPr/>
          </p:nvSpPr>
          <p:spPr bwMode="auto">
            <a:xfrm rot="-10095652">
              <a:off x="313341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76"/>
            <p:cNvSpPr>
              <a:spLocks noChangeArrowheads="1"/>
            </p:cNvSpPr>
            <p:nvPr/>
          </p:nvSpPr>
          <p:spPr bwMode="auto">
            <a:xfrm rot="-9626087">
              <a:off x="272437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7"/>
            <p:cNvSpPr>
              <a:spLocks noChangeArrowheads="1"/>
            </p:cNvSpPr>
            <p:nvPr/>
          </p:nvSpPr>
          <p:spPr bwMode="auto">
            <a:xfrm rot="-9156522">
              <a:off x="233472" y="586877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8"/>
            <p:cNvSpPr>
              <a:spLocks noChangeArrowheads="1"/>
            </p:cNvSpPr>
            <p:nvPr/>
          </p:nvSpPr>
          <p:spPr bwMode="auto">
            <a:xfrm rot="-8686956">
              <a:off x="197176" y="564805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9"/>
            <p:cNvSpPr>
              <a:spLocks noChangeArrowheads="1"/>
            </p:cNvSpPr>
            <p:nvPr/>
          </p:nvSpPr>
          <p:spPr bwMode="auto">
            <a:xfrm rot="-8217391">
              <a:off x="164224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80"/>
            <p:cNvSpPr>
              <a:spLocks noChangeArrowheads="1"/>
            </p:cNvSpPr>
            <p:nvPr/>
          </p:nvSpPr>
          <p:spPr bwMode="auto">
            <a:xfrm rot="-7747826">
              <a:off x="135228" y="506949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81"/>
            <p:cNvSpPr>
              <a:spLocks noChangeArrowheads="1"/>
            </p:cNvSpPr>
            <p:nvPr/>
          </p:nvSpPr>
          <p:spPr bwMode="auto">
            <a:xfrm rot="-7278261">
              <a:off x="110729" y="47224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82"/>
            <p:cNvSpPr>
              <a:spLocks noChangeArrowheads="1"/>
            </p:cNvSpPr>
            <p:nvPr/>
          </p:nvSpPr>
          <p:spPr bwMode="auto">
            <a:xfrm rot="-6808696">
              <a:off x="91185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83"/>
            <p:cNvSpPr>
              <a:spLocks noChangeArrowheads="1"/>
            </p:cNvSpPr>
            <p:nvPr/>
          </p:nvSpPr>
          <p:spPr bwMode="auto">
            <a:xfrm rot="-6339130">
              <a:off x="76959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84"/>
            <p:cNvSpPr>
              <a:spLocks noChangeArrowheads="1"/>
            </p:cNvSpPr>
            <p:nvPr/>
          </p:nvSpPr>
          <p:spPr bwMode="auto">
            <a:xfrm rot="-5869565">
              <a:off x="683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253454" y="1782207"/>
            <a:ext cx="1213553" cy="2412377"/>
            <a:chOff x="1419709" y="1270654"/>
            <a:chExt cx="1213553" cy="2412377"/>
          </a:xfrm>
        </p:grpSpPr>
        <p:sp>
          <p:nvSpPr>
            <p:cNvPr id="52" name="圆角矩形 51"/>
            <p:cNvSpPr/>
            <p:nvPr/>
          </p:nvSpPr>
          <p:spPr bwMode="auto">
            <a:xfrm rot="5400000">
              <a:off x="849035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5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椭圆 52"/>
            <p:cNvSpPr/>
            <p:nvPr/>
          </p:nvSpPr>
          <p:spPr bwMode="auto">
            <a:xfrm>
              <a:off x="1552084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Text Box 39"/>
            <p:cNvSpPr txBox="1">
              <a:spLocks noChangeArrowheads="1"/>
            </p:cNvSpPr>
            <p:nvPr/>
          </p:nvSpPr>
          <p:spPr bwMode="auto">
            <a:xfrm>
              <a:off x="1505018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6" name="Text Box 39"/>
            <p:cNvSpPr txBox="1">
              <a:spLocks noChangeArrowheads="1"/>
            </p:cNvSpPr>
            <p:nvPr/>
          </p:nvSpPr>
          <p:spPr bwMode="auto">
            <a:xfrm>
              <a:off x="1460780" y="2360961"/>
              <a:ext cx="1086190" cy="132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根据诉求寻找有利证据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2990177" y="1782207"/>
            <a:ext cx="1213553" cy="2412377"/>
            <a:chOff x="3156432" y="1270654"/>
            <a:chExt cx="1213553" cy="2412377"/>
          </a:xfrm>
        </p:grpSpPr>
        <p:sp>
          <p:nvSpPr>
            <p:cNvPr id="63" name="圆角矩形 62"/>
            <p:cNvSpPr/>
            <p:nvPr/>
          </p:nvSpPr>
          <p:spPr bwMode="auto">
            <a:xfrm rot="5400000">
              <a:off x="2585758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5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椭圆 63"/>
            <p:cNvSpPr/>
            <p:nvPr/>
          </p:nvSpPr>
          <p:spPr bwMode="auto">
            <a:xfrm>
              <a:off x="3288808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Text Box 39"/>
            <p:cNvSpPr txBox="1">
              <a:spLocks noChangeArrowheads="1"/>
            </p:cNvSpPr>
            <p:nvPr/>
          </p:nvSpPr>
          <p:spPr bwMode="auto">
            <a:xfrm>
              <a:off x="3241741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67" name="Text Box 39"/>
            <p:cNvSpPr txBox="1">
              <a:spLocks noChangeArrowheads="1"/>
            </p:cNvSpPr>
            <p:nvPr/>
          </p:nvSpPr>
          <p:spPr bwMode="auto">
            <a:xfrm>
              <a:off x="3197887" y="2360961"/>
              <a:ext cx="1086190" cy="132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收集证人证言的特别注意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4730701" y="1782207"/>
            <a:ext cx="1213553" cy="2412377"/>
            <a:chOff x="4896956" y="1270654"/>
            <a:chExt cx="1213553" cy="2412377"/>
          </a:xfrm>
        </p:grpSpPr>
        <p:sp>
          <p:nvSpPr>
            <p:cNvPr id="69" name="圆角矩形 68"/>
            <p:cNvSpPr/>
            <p:nvPr/>
          </p:nvSpPr>
          <p:spPr bwMode="auto">
            <a:xfrm rot="5400000">
              <a:off x="4326282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5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椭圆 69"/>
            <p:cNvSpPr/>
            <p:nvPr/>
          </p:nvSpPr>
          <p:spPr bwMode="auto">
            <a:xfrm>
              <a:off x="5029333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4982265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73" name="Text Box 39"/>
            <p:cNvSpPr txBox="1">
              <a:spLocks noChangeArrowheads="1"/>
            </p:cNvSpPr>
            <p:nvPr/>
          </p:nvSpPr>
          <p:spPr bwMode="auto">
            <a:xfrm>
              <a:off x="4959901" y="2360961"/>
              <a:ext cx="1086190" cy="132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按照规定整理、归纳证据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071295" y="1782207"/>
            <a:ext cx="1920240" cy="2355215"/>
            <a:chOff x="6237550" y="1270654"/>
            <a:chExt cx="1920240" cy="2355215"/>
          </a:xfrm>
        </p:grpSpPr>
        <p:sp>
          <p:nvSpPr>
            <p:cNvPr id="75" name="圆角矩形 74"/>
            <p:cNvSpPr/>
            <p:nvPr/>
          </p:nvSpPr>
          <p:spPr bwMode="auto">
            <a:xfrm rot="5400000">
              <a:off x="6019936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5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椭圆 75"/>
            <p:cNvSpPr/>
            <p:nvPr/>
          </p:nvSpPr>
          <p:spPr bwMode="auto">
            <a:xfrm>
              <a:off x="6722985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Text Box 39"/>
            <p:cNvSpPr txBox="1">
              <a:spLocks noChangeArrowheads="1"/>
            </p:cNvSpPr>
            <p:nvPr/>
          </p:nvSpPr>
          <p:spPr bwMode="auto">
            <a:xfrm>
              <a:off x="6675919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79" name="Text Box 39"/>
            <p:cNvSpPr txBox="1">
              <a:spLocks noChangeArrowheads="1"/>
            </p:cNvSpPr>
            <p:nvPr/>
          </p:nvSpPr>
          <p:spPr bwMode="auto">
            <a:xfrm>
              <a:off x="6237550" y="2303799"/>
              <a:ext cx="1920240" cy="132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结合证据收集的情况如实向当事人分析案件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2507529" y="2767310"/>
            <a:ext cx="417263" cy="228018"/>
            <a:chOff x="2673784" y="2255757"/>
            <a:chExt cx="417263" cy="228018"/>
          </a:xfrm>
        </p:grpSpPr>
        <p:sp>
          <p:nvSpPr>
            <p:cNvPr id="81" name="燕尾形 80"/>
            <p:cNvSpPr/>
            <p:nvPr/>
          </p:nvSpPr>
          <p:spPr>
            <a:xfrm>
              <a:off x="2673784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2" name="燕尾形 81"/>
            <p:cNvSpPr/>
            <p:nvPr/>
          </p:nvSpPr>
          <p:spPr>
            <a:xfrm>
              <a:off x="2863029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4274667" y="2767310"/>
            <a:ext cx="417263" cy="228018"/>
            <a:chOff x="4440922" y="2255757"/>
            <a:chExt cx="417263" cy="228018"/>
          </a:xfrm>
        </p:grpSpPr>
        <p:sp>
          <p:nvSpPr>
            <p:cNvPr id="87" name="燕尾形 86"/>
            <p:cNvSpPr/>
            <p:nvPr/>
          </p:nvSpPr>
          <p:spPr>
            <a:xfrm>
              <a:off x="4440922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燕尾形 87"/>
            <p:cNvSpPr/>
            <p:nvPr/>
          </p:nvSpPr>
          <p:spPr>
            <a:xfrm>
              <a:off x="4630167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21"/>
          <p:cNvSpPr>
            <a:spLocks noChangeArrowheads="1"/>
          </p:cNvSpPr>
          <p:nvPr/>
        </p:nvSpPr>
        <p:spPr bwMode="auto">
          <a:xfrm>
            <a:off x="723900" y="-1276350"/>
            <a:ext cx="7696200" cy="7696200"/>
          </a:xfrm>
          <a:prstGeom prst="ellipse">
            <a:avLst/>
          </a:prstGeom>
          <a:noFill/>
          <a:ln w="25400">
            <a:solidFill>
              <a:srgbClr val="40E0C5">
                <a:alpha val="9804"/>
              </a:srgbClr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3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椭圆 7"/>
          <p:cNvSpPr>
            <a:spLocks noChangeArrowheads="1"/>
          </p:cNvSpPr>
          <p:nvPr/>
        </p:nvSpPr>
        <p:spPr bwMode="auto">
          <a:xfrm>
            <a:off x="4614863" y="3844925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" name="椭圆 101"/>
          <p:cNvSpPr>
            <a:spLocks noChangeArrowheads="1"/>
          </p:cNvSpPr>
          <p:nvPr/>
        </p:nvSpPr>
        <p:spPr bwMode="auto">
          <a:xfrm>
            <a:off x="3141663" y="2563813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椭圆 102"/>
          <p:cNvSpPr>
            <a:spLocks noChangeArrowheads="1"/>
          </p:cNvSpPr>
          <p:nvPr/>
        </p:nvSpPr>
        <p:spPr bwMode="auto">
          <a:xfrm>
            <a:off x="5462588" y="1433513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" name="等腰三角形 41"/>
          <p:cNvSpPr>
            <a:spLocks noChangeArrowheads="1"/>
          </p:cNvSpPr>
          <p:nvPr/>
        </p:nvSpPr>
        <p:spPr bwMode="auto">
          <a:xfrm>
            <a:off x="3648075" y="1435100"/>
            <a:ext cx="1898650" cy="1720850"/>
          </a:xfrm>
          <a:prstGeom prst="triangle">
            <a:avLst>
              <a:gd name="adj" fmla="val 50213"/>
            </a:avLst>
          </a:prstGeom>
          <a:noFill/>
          <a:ln w="25400">
            <a:solidFill>
              <a:srgbClr val="FFFFFF">
                <a:alpha val="50195"/>
              </a:srgb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等腰三角形 107"/>
          <p:cNvSpPr>
            <a:spLocks noChangeArrowheads="1"/>
          </p:cNvSpPr>
          <p:nvPr/>
        </p:nvSpPr>
        <p:spPr bwMode="auto">
          <a:xfrm flipV="1">
            <a:off x="3687763" y="2005013"/>
            <a:ext cx="1817687" cy="1646237"/>
          </a:xfrm>
          <a:prstGeom prst="triangle">
            <a:avLst>
              <a:gd name="adj" fmla="val 50213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5" name="组合 46"/>
          <p:cNvGrpSpPr/>
          <p:nvPr/>
        </p:nvGrpSpPr>
        <p:grpSpPr bwMode="auto">
          <a:xfrm>
            <a:off x="3304540" y="1913889"/>
            <a:ext cx="2584450" cy="1548708"/>
            <a:chOff x="-645346" y="-48251"/>
            <a:chExt cx="2585193" cy="1548396"/>
          </a:xfrm>
        </p:grpSpPr>
        <p:sp>
          <p:nvSpPr>
            <p:cNvPr id="16" name="文本框 42"/>
            <p:cNvSpPr>
              <a:spLocks noChangeArrowheads="1"/>
            </p:cNvSpPr>
            <p:nvPr/>
          </p:nvSpPr>
          <p:spPr bwMode="auto">
            <a:xfrm>
              <a:off x="395064" y="916698"/>
              <a:ext cx="504056" cy="583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4</a:t>
              </a:r>
            </a:p>
          </p:txBody>
        </p:sp>
        <p:sp>
          <p:nvSpPr>
            <p:cNvPr id="17" name="文本框 109"/>
            <p:cNvSpPr>
              <a:spLocks noChangeArrowheads="1"/>
            </p:cNvSpPr>
            <p:nvPr/>
          </p:nvSpPr>
          <p:spPr bwMode="auto">
            <a:xfrm>
              <a:off x="-645346" y="-48251"/>
              <a:ext cx="2585193" cy="1076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对诊所的</a:t>
              </a:r>
            </a:p>
            <a:p>
              <a:pPr algn="ctr" eaLnBrk="1" hangingPunct="1"/>
              <a:r>
                <a:rPr lang="zh-CN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建议</a:t>
              </a:r>
            </a:p>
          </p:txBody>
        </p:sp>
      </p:grpSp>
      <p:sp>
        <p:nvSpPr>
          <p:cNvPr id="19" name="直接连接符 45"/>
          <p:cNvSpPr>
            <a:spLocks noChangeShapeType="1"/>
          </p:cNvSpPr>
          <p:nvPr/>
        </p:nvSpPr>
        <p:spPr bwMode="auto">
          <a:xfrm>
            <a:off x="3624898" y="2990215"/>
            <a:ext cx="1944687" cy="0"/>
          </a:xfrm>
          <a:prstGeom prst="line">
            <a:avLst/>
          </a:prstGeom>
          <a:noFill/>
          <a:ln w="12700">
            <a:solidFill>
              <a:srgbClr val="F2F2F2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 autoUpdateAnimBg="0"/>
      <p:bldP spid="12" grpId="0" bldLvl="0" animBg="1" autoUpdateAnimBg="0"/>
      <p:bldP spid="14" grpId="0" bldLvl="0" animBg="1"/>
      <p:bldP spid="19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85"/>
          <p:cNvSpPr>
            <a:spLocks noChangeArrowheads="1"/>
          </p:cNvSpPr>
          <p:nvPr/>
        </p:nvSpPr>
        <p:spPr bwMode="auto">
          <a:xfrm>
            <a:off x="935355" y="294005"/>
            <a:ext cx="235077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对诊所的建议</a:t>
            </a:r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349250" y="293688"/>
            <a:ext cx="50323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</a:p>
        </p:txBody>
      </p:sp>
      <p:grpSp>
        <p:nvGrpSpPr>
          <p:cNvPr id="4" name="组合 167"/>
          <p:cNvGrpSpPr/>
          <p:nvPr/>
        </p:nvGrpSpPr>
        <p:grpSpPr bwMode="auto">
          <a:xfrm>
            <a:off x="238125" y="131763"/>
            <a:ext cx="725488" cy="723900"/>
            <a:chOff x="0" y="0"/>
            <a:chExt cx="973930" cy="972480"/>
          </a:xfrm>
        </p:grpSpPr>
        <p:sp>
          <p:nvSpPr>
            <p:cNvPr id="5" name="文本框 139"/>
            <p:cNvSpPr>
              <a:spLocks noChangeArrowheads="1"/>
            </p:cNvSpPr>
            <p:nvPr/>
          </p:nvSpPr>
          <p:spPr bwMode="auto">
            <a:xfrm rot="-5400000">
              <a:off x="65417" y="310523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6" name="文本框 140"/>
            <p:cNvSpPr>
              <a:spLocks noChangeArrowheads="1"/>
            </p:cNvSpPr>
            <p:nvPr/>
          </p:nvSpPr>
          <p:spPr bwMode="auto">
            <a:xfrm rot="-4930435">
              <a:off x="68316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7" name="文本框 141"/>
            <p:cNvSpPr>
              <a:spLocks noChangeArrowheads="1"/>
            </p:cNvSpPr>
            <p:nvPr/>
          </p:nvSpPr>
          <p:spPr bwMode="auto">
            <a:xfrm rot="-4460869">
              <a:off x="76959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8" name="文本框 142"/>
            <p:cNvSpPr>
              <a:spLocks noChangeArrowheads="1"/>
            </p:cNvSpPr>
            <p:nvPr/>
          </p:nvSpPr>
          <p:spPr bwMode="auto">
            <a:xfrm rot="-3991306">
              <a:off x="91185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9" name="文本框 143"/>
            <p:cNvSpPr>
              <a:spLocks noChangeArrowheads="1"/>
            </p:cNvSpPr>
            <p:nvPr/>
          </p:nvSpPr>
          <p:spPr bwMode="auto">
            <a:xfrm rot="-3521739">
              <a:off x="110729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0" name="文本框 144"/>
            <p:cNvSpPr>
              <a:spLocks noChangeArrowheads="1"/>
            </p:cNvSpPr>
            <p:nvPr/>
          </p:nvSpPr>
          <p:spPr bwMode="auto">
            <a:xfrm rot="-3052174">
              <a:off x="135226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1" name="文本框 145"/>
            <p:cNvSpPr>
              <a:spLocks noChangeArrowheads="1"/>
            </p:cNvSpPr>
            <p:nvPr/>
          </p:nvSpPr>
          <p:spPr bwMode="auto">
            <a:xfrm rot="-2582609">
              <a:off x="164224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2" name="文本框 146"/>
            <p:cNvSpPr>
              <a:spLocks noChangeArrowheads="1"/>
            </p:cNvSpPr>
            <p:nvPr/>
          </p:nvSpPr>
          <p:spPr bwMode="auto">
            <a:xfrm rot="-2113044">
              <a:off x="197176" y="5624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7"/>
            <p:cNvSpPr>
              <a:spLocks noChangeArrowheads="1"/>
            </p:cNvSpPr>
            <p:nvPr/>
          </p:nvSpPr>
          <p:spPr bwMode="auto">
            <a:xfrm rot="-1643478">
              <a:off x="233473" y="3416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8"/>
            <p:cNvSpPr>
              <a:spLocks noChangeArrowheads="1"/>
            </p:cNvSpPr>
            <p:nvPr/>
          </p:nvSpPr>
          <p:spPr bwMode="auto">
            <a:xfrm rot="-1173913">
              <a:off x="272437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9"/>
            <p:cNvSpPr>
              <a:spLocks noChangeArrowheads="1"/>
            </p:cNvSpPr>
            <p:nvPr/>
          </p:nvSpPr>
          <p:spPr bwMode="auto">
            <a:xfrm rot="-704348">
              <a:off x="313341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50"/>
            <p:cNvSpPr>
              <a:spLocks noChangeArrowheads="1"/>
            </p:cNvSpPr>
            <p:nvPr/>
          </p:nvSpPr>
          <p:spPr bwMode="auto">
            <a:xfrm rot="-234781">
              <a:off x="35542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51"/>
            <p:cNvSpPr>
              <a:spLocks noChangeArrowheads="1"/>
            </p:cNvSpPr>
            <p:nvPr/>
          </p:nvSpPr>
          <p:spPr bwMode="auto">
            <a:xfrm rot="234782">
              <a:off x="39790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52"/>
            <p:cNvSpPr>
              <a:spLocks noChangeArrowheads="1"/>
            </p:cNvSpPr>
            <p:nvPr/>
          </p:nvSpPr>
          <p:spPr bwMode="auto">
            <a:xfrm rot="704348">
              <a:off x="439993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53"/>
            <p:cNvSpPr>
              <a:spLocks noChangeArrowheads="1"/>
            </p:cNvSpPr>
            <p:nvPr/>
          </p:nvSpPr>
          <p:spPr bwMode="auto">
            <a:xfrm rot="1173913">
              <a:off x="480899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54"/>
            <p:cNvSpPr>
              <a:spLocks noChangeArrowheads="1"/>
            </p:cNvSpPr>
            <p:nvPr/>
          </p:nvSpPr>
          <p:spPr bwMode="auto">
            <a:xfrm rot="1643478">
              <a:off x="519863" y="34171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55"/>
            <p:cNvSpPr>
              <a:spLocks noChangeArrowheads="1"/>
            </p:cNvSpPr>
            <p:nvPr/>
          </p:nvSpPr>
          <p:spPr bwMode="auto">
            <a:xfrm rot="2113044">
              <a:off x="556159" y="5624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56"/>
            <p:cNvSpPr>
              <a:spLocks noChangeArrowheads="1"/>
            </p:cNvSpPr>
            <p:nvPr/>
          </p:nvSpPr>
          <p:spPr bwMode="auto">
            <a:xfrm rot="2582608">
              <a:off x="589109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7"/>
            <p:cNvSpPr>
              <a:spLocks noChangeArrowheads="1"/>
            </p:cNvSpPr>
            <p:nvPr/>
          </p:nvSpPr>
          <p:spPr bwMode="auto">
            <a:xfrm rot="3052174">
              <a:off x="618104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8"/>
            <p:cNvSpPr>
              <a:spLocks noChangeArrowheads="1"/>
            </p:cNvSpPr>
            <p:nvPr/>
          </p:nvSpPr>
          <p:spPr bwMode="auto">
            <a:xfrm rot="3521739">
              <a:off x="642602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9"/>
            <p:cNvSpPr>
              <a:spLocks noChangeArrowheads="1"/>
            </p:cNvSpPr>
            <p:nvPr/>
          </p:nvSpPr>
          <p:spPr bwMode="auto">
            <a:xfrm rot="3991306">
              <a:off x="662146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60"/>
            <p:cNvSpPr>
              <a:spLocks noChangeArrowheads="1"/>
            </p:cNvSpPr>
            <p:nvPr/>
          </p:nvSpPr>
          <p:spPr bwMode="auto">
            <a:xfrm rot="4460869">
              <a:off x="676373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61"/>
            <p:cNvSpPr>
              <a:spLocks noChangeArrowheads="1"/>
            </p:cNvSpPr>
            <p:nvPr/>
          </p:nvSpPr>
          <p:spPr bwMode="auto">
            <a:xfrm rot="4930435">
              <a:off x="685015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62"/>
            <p:cNvSpPr>
              <a:spLocks noChangeArrowheads="1"/>
            </p:cNvSpPr>
            <p:nvPr/>
          </p:nvSpPr>
          <p:spPr bwMode="auto">
            <a:xfrm rot="5400000">
              <a:off x="687915" y="31052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63"/>
            <p:cNvSpPr>
              <a:spLocks noChangeArrowheads="1"/>
            </p:cNvSpPr>
            <p:nvPr/>
          </p:nvSpPr>
          <p:spPr bwMode="auto">
            <a:xfrm rot="5869565">
              <a:off x="6850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64"/>
            <p:cNvSpPr>
              <a:spLocks noChangeArrowheads="1"/>
            </p:cNvSpPr>
            <p:nvPr/>
          </p:nvSpPr>
          <p:spPr bwMode="auto">
            <a:xfrm rot="6339131">
              <a:off x="676373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65"/>
            <p:cNvSpPr>
              <a:spLocks noChangeArrowheads="1"/>
            </p:cNvSpPr>
            <p:nvPr/>
          </p:nvSpPr>
          <p:spPr bwMode="auto">
            <a:xfrm rot="6808695">
              <a:off x="662147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66"/>
            <p:cNvSpPr>
              <a:spLocks noChangeArrowheads="1"/>
            </p:cNvSpPr>
            <p:nvPr/>
          </p:nvSpPr>
          <p:spPr bwMode="auto">
            <a:xfrm rot="7278261">
              <a:off x="642603" y="47224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7"/>
            <p:cNvSpPr>
              <a:spLocks noChangeArrowheads="1"/>
            </p:cNvSpPr>
            <p:nvPr/>
          </p:nvSpPr>
          <p:spPr bwMode="auto">
            <a:xfrm rot="7747826">
              <a:off x="618105" y="506948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8"/>
            <p:cNvSpPr>
              <a:spLocks noChangeArrowheads="1"/>
            </p:cNvSpPr>
            <p:nvPr/>
          </p:nvSpPr>
          <p:spPr bwMode="auto">
            <a:xfrm rot="8217393">
              <a:off x="589111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9"/>
            <p:cNvSpPr>
              <a:spLocks noChangeArrowheads="1"/>
            </p:cNvSpPr>
            <p:nvPr/>
          </p:nvSpPr>
          <p:spPr bwMode="auto">
            <a:xfrm rot="8686956">
              <a:off x="556159" y="56480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70"/>
            <p:cNvSpPr>
              <a:spLocks noChangeArrowheads="1"/>
            </p:cNvSpPr>
            <p:nvPr/>
          </p:nvSpPr>
          <p:spPr bwMode="auto">
            <a:xfrm rot="9156522">
              <a:off x="519861" y="58687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71"/>
            <p:cNvSpPr>
              <a:spLocks noChangeArrowheads="1"/>
            </p:cNvSpPr>
            <p:nvPr/>
          </p:nvSpPr>
          <p:spPr bwMode="auto">
            <a:xfrm rot="9626087">
              <a:off x="480898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72"/>
            <p:cNvSpPr>
              <a:spLocks noChangeArrowheads="1"/>
            </p:cNvSpPr>
            <p:nvPr/>
          </p:nvSpPr>
          <p:spPr bwMode="auto">
            <a:xfrm rot="10095652">
              <a:off x="439993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73"/>
            <p:cNvSpPr>
              <a:spLocks noChangeArrowheads="1"/>
            </p:cNvSpPr>
            <p:nvPr/>
          </p:nvSpPr>
          <p:spPr bwMode="auto">
            <a:xfrm rot="10565217">
              <a:off x="39790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74"/>
            <p:cNvSpPr>
              <a:spLocks noChangeArrowheads="1"/>
            </p:cNvSpPr>
            <p:nvPr/>
          </p:nvSpPr>
          <p:spPr bwMode="auto">
            <a:xfrm rot="-10565217">
              <a:off x="35542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75"/>
            <p:cNvSpPr>
              <a:spLocks noChangeArrowheads="1"/>
            </p:cNvSpPr>
            <p:nvPr/>
          </p:nvSpPr>
          <p:spPr bwMode="auto">
            <a:xfrm rot="-10095652">
              <a:off x="313341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76"/>
            <p:cNvSpPr>
              <a:spLocks noChangeArrowheads="1"/>
            </p:cNvSpPr>
            <p:nvPr/>
          </p:nvSpPr>
          <p:spPr bwMode="auto">
            <a:xfrm rot="-9626087">
              <a:off x="272437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7"/>
            <p:cNvSpPr>
              <a:spLocks noChangeArrowheads="1"/>
            </p:cNvSpPr>
            <p:nvPr/>
          </p:nvSpPr>
          <p:spPr bwMode="auto">
            <a:xfrm rot="-9156522">
              <a:off x="233472" y="586877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8"/>
            <p:cNvSpPr>
              <a:spLocks noChangeArrowheads="1"/>
            </p:cNvSpPr>
            <p:nvPr/>
          </p:nvSpPr>
          <p:spPr bwMode="auto">
            <a:xfrm rot="-8686956">
              <a:off x="197176" y="564805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9"/>
            <p:cNvSpPr>
              <a:spLocks noChangeArrowheads="1"/>
            </p:cNvSpPr>
            <p:nvPr/>
          </p:nvSpPr>
          <p:spPr bwMode="auto">
            <a:xfrm rot="-8217391">
              <a:off x="164224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80"/>
            <p:cNvSpPr>
              <a:spLocks noChangeArrowheads="1"/>
            </p:cNvSpPr>
            <p:nvPr/>
          </p:nvSpPr>
          <p:spPr bwMode="auto">
            <a:xfrm rot="-7747826">
              <a:off x="135228" y="506949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81"/>
            <p:cNvSpPr>
              <a:spLocks noChangeArrowheads="1"/>
            </p:cNvSpPr>
            <p:nvPr/>
          </p:nvSpPr>
          <p:spPr bwMode="auto">
            <a:xfrm rot="-7278261">
              <a:off x="110729" y="47224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82"/>
            <p:cNvSpPr>
              <a:spLocks noChangeArrowheads="1"/>
            </p:cNvSpPr>
            <p:nvPr/>
          </p:nvSpPr>
          <p:spPr bwMode="auto">
            <a:xfrm rot="-6808696">
              <a:off x="91185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83"/>
            <p:cNvSpPr>
              <a:spLocks noChangeArrowheads="1"/>
            </p:cNvSpPr>
            <p:nvPr/>
          </p:nvSpPr>
          <p:spPr bwMode="auto">
            <a:xfrm rot="-6339130">
              <a:off x="76959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84"/>
            <p:cNvSpPr>
              <a:spLocks noChangeArrowheads="1"/>
            </p:cNvSpPr>
            <p:nvPr/>
          </p:nvSpPr>
          <p:spPr bwMode="auto">
            <a:xfrm rot="-5869565">
              <a:off x="683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sp>
        <p:nvSpPr>
          <p:cNvPr id="51" name="矩形 102"/>
          <p:cNvSpPr>
            <a:spLocks noChangeArrowheads="1"/>
          </p:cNvSpPr>
          <p:nvPr/>
        </p:nvSpPr>
        <p:spPr bwMode="auto">
          <a:xfrm>
            <a:off x="6356985" y="2945765"/>
            <a:ext cx="1407160" cy="1527810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" name="矩形 98"/>
          <p:cNvSpPr>
            <a:spLocks noChangeArrowheads="1"/>
          </p:cNvSpPr>
          <p:nvPr/>
        </p:nvSpPr>
        <p:spPr bwMode="auto">
          <a:xfrm>
            <a:off x="6323965" y="3234373"/>
            <a:ext cx="1439863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庭审实战技巧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3" name="矩形 101"/>
          <p:cNvSpPr>
            <a:spLocks noChangeArrowheads="1"/>
          </p:cNvSpPr>
          <p:nvPr/>
        </p:nvSpPr>
        <p:spPr bwMode="auto">
          <a:xfrm>
            <a:off x="3867150" y="2945130"/>
            <a:ext cx="1393190" cy="1528445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4" name="矩形 96"/>
          <p:cNvSpPr>
            <a:spLocks noChangeArrowheads="1"/>
          </p:cNvSpPr>
          <p:nvPr/>
        </p:nvSpPr>
        <p:spPr bwMode="auto">
          <a:xfrm>
            <a:off x="3821113" y="2884488"/>
            <a:ext cx="1439862" cy="152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代理案件的思路及流程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42"/>
          <p:cNvSpPr>
            <a:spLocks noChangeArrowheads="1"/>
          </p:cNvSpPr>
          <p:nvPr/>
        </p:nvSpPr>
        <p:spPr bwMode="auto">
          <a:xfrm>
            <a:off x="1373505" y="2945130"/>
            <a:ext cx="1385570" cy="1528445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56" name="组合 3"/>
          <p:cNvGrpSpPr/>
          <p:nvPr/>
        </p:nvGrpSpPr>
        <p:grpSpPr bwMode="auto">
          <a:xfrm>
            <a:off x="1439074" y="1403754"/>
            <a:ext cx="1200139" cy="1200614"/>
            <a:chOff x="539175" y="169631"/>
            <a:chExt cx="1200616" cy="1200616"/>
          </a:xfrm>
        </p:grpSpPr>
        <p:sp>
          <p:nvSpPr>
            <p:cNvPr id="58" name="椭圆 10"/>
            <p:cNvSpPr>
              <a:spLocks noChangeArrowheads="1"/>
            </p:cNvSpPr>
            <p:nvPr/>
          </p:nvSpPr>
          <p:spPr bwMode="auto">
            <a:xfrm>
              <a:off x="748356" y="378812"/>
              <a:ext cx="782254" cy="782254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9" name="TextBox 13"/>
            <p:cNvSpPr>
              <a:spLocks noChangeArrowheads="1"/>
            </p:cNvSpPr>
            <p:nvPr/>
          </p:nvSpPr>
          <p:spPr bwMode="auto">
            <a:xfrm>
              <a:off x="738357" y="540188"/>
              <a:ext cx="792088" cy="460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60" name="椭圆 85"/>
            <p:cNvSpPr>
              <a:spLocks noChangeArrowheads="1"/>
            </p:cNvSpPr>
            <p:nvPr/>
          </p:nvSpPr>
          <p:spPr bwMode="auto">
            <a:xfrm>
              <a:off x="539175" y="169631"/>
              <a:ext cx="1200616" cy="1200616"/>
            </a:xfrm>
            <a:prstGeom prst="ellipse">
              <a:avLst/>
            </a:prstGeom>
            <a:noFill/>
            <a:ln w="9525">
              <a:solidFill>
                <a:srgbClr val="FFFFFF">
                  <a:alpha val="52156"/>
                </a:srgb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1" name="矩形 94"/>
          <p:cNvSpPr>
            <a:spLocks noChangeArrowheads="1"/>
          </p:cNvSpPr>
          <p:nvPr/>
        </p:nvSpPr>
        <p:spPr bwMode="auto">
          <a:xfrm>
            <a:off x="1319213" y="2884488"/>
            <a:ext cx="1439862" cy="152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完善和值班单位的对接工作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66" name="组合 7"/>
          <p:cNvGrpSpPr/>
          <p:nvPr/>
        </p:nvGrpSpPr>
        <p:grpSpPr bwMode="auto">
          <a:xfrm>
            <a:off x="3941350" y="1403119"/>
            <a:ext cx="1200976" cy="1200614"/>
            <a:chOff x="539175" y="169631"/>
            <a:chExt cx="1200616" cy="1200616"/>
          </a:xfrm>
        </p:grpSpPr>
        <p:sp>
          <p:nvSpPr>
            <p:cNvPr id="68" name="椭圆 82"/>
            <p:cNvSpPr>
              <a:spLocks noChangeArrowheads="1"/>
            </p:cNvSpPr>
            <p:nvPr/>
          </p:nvSpPr>
          <p:spPr bwMode="auto">
            <a:xfrm>
              <a:off x="748356" y="378812"/>
              <a:ext cx="782254" cy="782254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9" name="TextBox 83"/>
            <p:cNvSpPr>
              <a:spLocks noChangeArrowheads="1"/>
            </p:cNvSpPr>
            <p:nvPr/>
          </p:nvSpPr>
          <p:spPr bwMode="auto">
            <a:xfrm>
              <a:off x="743439" y="540188"/>
              <a:ext cx="792088" cy="460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70" name="椭圆 84"/>
            <p:cNvSpPr>
              <a:spLocks noChangeArrowheads="1"/>
            </p:cNvSpPr>
            <p:nvPr/>
          </p:nvSpPr>
          <p:spPr bwMode="auto">
            <a:xfrm>
              <a:off x="539175" y="169631"/>
              <a:ext cx="1200616" cy="1200616"/>
            </a:xfrm>
            <a:prstGeom prst="ellipse">
              <a:avLst/>
            </a:prstGeom>
            <a:noFill/>
            <a:ln w="9525">
              <a:solidFill>
                <a:srgbClr val="FFFFFF">
                  <a:alpha val="52156"/>
                </a:srgb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2" name="组合 5"/>
          <p:cNvGrpSpPr/>
          <p:nvPr/>
        </p:nvGrpSpPr>
        <p:grpSpPr bwMode="auto">
          <a:xfrm>
            <a:off x="6444461" y="1403119"/>
            <a:ext cx="1200140" cy="1200614"/>
            <a:chOff x="539175" y="169631"/>
            <a:chExt cx="1200616" cy="1200616"/>
          </a:xfrm>
        </p:grpSpPr>
        <p:sp>
          <p:nvSpPr>
            <p:cNvPr id="74" name="椭圆 105"/>
            <p:cNvSpPr>
              <a:spLocks noChangeArrowheads="1"/>
            </p:cNvSpPr>
            <p:nvPr/>
          </p:nvSpPr>
          <p:spPr bwMode="auto">
            <a:xfrm>
              <a:off x="748356" y="378812"/>
              <a:ext cx="782254" cy="782254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5" name="TextBox 106"/>
            <p:cNvSpPr>
              <a:spLocks noChangeArrowheads="1"/>
            </p:cNvSpPr>
            <p:nvPr/>
          </p:nvSpPr>
          <p:spPr bwMode="auto">
            <a:xfrm>
              <a:off x="743439" y="539553"/>
              <a:ext cx="792088" cy="460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76" name="椭圆 107"/>
            <p:cNvSpPr>
              <a:spLocks noChangeArrowheads="1"/>
            </p:cNvSpPr>
            <p:nvPr/>
          </p:nvSpPr>
          <p:spPr bwMode="auto">
            <a:xfrm>
              <a:off x="539175" y="169631"/>
              <a:ext cx="1200616" cy="1200616"/>
            </a:xfrm>
            <a:prstGeom prst="ellipse">
              <a:avLst/>
            </a:prstGeom>
            <a:noFill/>
            <a:ln w="9525">
              <a:solidFill>
                <a:srgbClr val="FFFFFF">
                  <a:alpha val="52156"/>
                </a:srgb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ldLvl="0" animBg="1" autoUpdateAnimBg="0"/>
      <p:bldP spid="52" grpId="0" bldLvl="0" autoUpdateAnimBg="0"/>
      <p:bldP spid="53" grpId="0" bldLvl="0" animBg="1" autoUpdateAnimBg="0"/>
      <p:bldP spid="54" grpId="0" bldLvl="0" autoUpdateAnimBg="0"/>
      <p:bldP spid="55" grpId="0" bldLvl="0" animBg="1" autoUpdateAnimBg="0"/>
      <p:bldP spid="61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 rot="7309647">
            <a:off x="4664869" y="1308497"/>
            <a:ext cx="1633538" cy="1371600"/>
          </a:xfrm>
          <a:prstGeom prst="triangle">
            <a:avLst/>
          </a:prstGeom>
          <a:noFill/>
          <a:ln w="28575">
            <a:solidFill>
              <a:schemeClr val="bg1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 rot="19578595">
            <a:off x="2336008" y="1165622"/>
            <a:ext cx="2493169" cy="1819275"/>
          </a:xfrm>
          <a:prstGeom prst="triangle">
            <a:avLst/>
          </a:prstGeom>
          <a:noFill/>
          <a:ln w="28575">
            <a:solidFill>
              <a:schemeClr val="bg1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203593" y="1595508"/>
            <a:ext cx="5195830" cy="13220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000" b="1" u="sng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1" presetClass="entr" presetSubtype="0" fill="hold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21"/>
          <p:cNvSpPr>
            <a:spLocks noChangeArrowheads="1"/>
          </p:cNvSpPr>
          <p:nvPr/>
        </p:nvSpPr>
        <p:spPr bwMode="auto">
          <a:xfrm>
            <a:off x="-2916238" y="-395288"/>
            <a:ext cx="5935663" cy="5935663"/>
          </a:xfrm>
          <a:prstGeom prst="ellipse">
            <a:avLst/>
          </a:prstGeom>
          <a:noFill/>
          <a:ln w="25400">
            <a:solidFill>
              <a:srgbClr val="CEE1F2">
                <a:alpha val="9804"/>
              </a:srgbClr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3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" name="椭圆 1"/>
          <p:cNvSpPr>
            <a:spLocks noChangeArrowheads="1"/>
          </p:cNvSpPr>
          <p:nvPr/>
        </p:nvSpPr>
        <p:spPr bwMode="auto">
          <a:xfrm>
            <a:off x="2470150" y="930275"/>
            <a:ext cx="434975" cy="412750"/>
          </a:xfrm>
          <a:prstGeom prst="ellipse">
            <a:avLst/>
          </a:prstGeom>
          <a:solidFill>
            <a:srgbClr val="CEE1F2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椭圆 10"/>
          <p:cNvSpPr>
            <a:spLocks noChangeArrowheads="1"/>
          </p:cNvSpPr>
          <p:nvPr/>
        </p:nvSpPr>
        <p:spPr bwMode="auto">
          <a:xfrm>
            <a:off x="2768600" y="1955800"/>
            <a:ext cx="434975" cy="412750"/>
          </a:xfrm>
          <a:prstGeom prst="ellipse">
            <a:avLst/>
          </a:prstGeom>
          <a:solidFill>
            <a:srgbClr val="CEE1F2">
              <a:alpha val="59999"/>
            </a:srgb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13"/>
          <p:cNvSpPr>
            <a:spLocks noChangeArrowheads="1"/>
          </p:cNvSpPr>
          <p:nvPr/>
        </p:nvSpPr>
        <p:spPr bwMode="auto">
          <a:xfrm>
            <a:off x="2697163" y="3074988"/>
            <a:ext cx="434975" cy="411162"/>
          </a:xfrm>
          <a:prstGeom prst="ellipse">
            <a:avLst/>
          </a:prstGeom>
          <a:solidFill>
            <a:srgbClr val="CEE1F2">
              <a:alpha val="72156"/>
            </a:srgb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14"/>
          <p:cNvSpPr>
            <a:spLocks noChangeArrowheads="1"/>
          </p:cNvSpPr>
          <p:nvPr/>
        </p:nvSpPr>
        <p:spPr bwMode="auto">
          <a:xfrm>
            <a:off x="2311400" y="4065588"/>
            <a:ext cx="434975" cy="412750"/>
          </a:xfrm>
          <a:prstGeom prst="ellipse">
            <a:avLst/>
          </a:prstGeom>
          <a:solidFill>
            <a:srgbClr val="CEE1F2">
              <a:alpha val="79999"/>
            </a:srgb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"/>
          <p:cNvSpPr>
            <a:spLocks noChangeArrowheads="1"/>
          </p:cNvSpPr>
          <p:nvPr/>
        </p:nvSpPr>
        <p:spPr bwMode="auto">
          <a:xfrm>
            <a:off x="804863" y="2279650"/>
            <a:ext cx="1387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 录</a:t>
            </a:r>
          </a:p>
        </p:txBody>
      </p:sp>
      <p:grpSp>
        <p:nvGrpSpPr>
          <p:cNvPr id="11" name="组合 9"/>
          <p:cNvGrpSpPr/>
          <p:nvPr/>
        </p:nvGrpSpPr>
        <p:grpSpPr bwMode="auto">
          <a:xfrm>
            <a:off x="673100" y="1758950"/>
            <a:ext cx="1627188" cy="1624013"/>
            <a:chOff x="0" y="0"/>
            <a:chExt cx="1452770" cy="1449927"/>
          </a:xfrm>
        </p:grpSpPr>
        <p:sp>
          <p:nvSpPr>
            <p:cNvPr id="12" name="文本框 139"/>
            <p:cNvSpPr>
              <a:spLocks noChangeArrowheads="1"/>
            </p:cNvSpPr>
            <p:nvPr/>
          </p:nvSpPr>
          <p:spPr bwMode="auto">
            <a:xfrm rot="-5400000">
              <a:off x="-99239" y="608179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0"/>
            <p:cNvSpPr>
              <a:spLocks noChangeArrowheads="1"/>
            </p:cNvSpPr>
            <p:nvPr/>
          </p:nvSpPr>
          <p:spPr bwMode="auto">
            <a:xfrm rot="-4930435">
              <a:off x="-93561" y="525171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1"/>
            <p:cNvSpPr>
              <a:spLocks noChangeArrowheads="1"/>
            </p:cNvSpPr>
            <p:nvPr/>
          </p:nvSpPr>
          <p:spPr bwMode="auto">
            <a:xfrm rot="-4460869">
              <a:off x="-76633" y="443712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2"/>
            <p:cNvSpPr>
              <a:spLocks noChangeArrowheads="1"/>
            </p:cNvSpPr>
            <p:nvPr/>
          </p:nvSpPr>
          <p:spPr bwMode="auto">
            <a:xfrm rot="-3991306">
              <a:off x="-48771" y="365314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43"/>
            <p:cNvSpPr>
              <a:spLocks noChangeArrowheads="1"/>
            </p:cNvSpPr>
            <p:nvPr/>
          </p:nvSpPr>
          <p:spPr bwMode="auto">
            <a:xfrm rot="-3521739">
              <a:off x="-10493" y="291441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44"/>
            <p:cNvSpPr>
              <a:spLocks noChangeArrowheads="1"/>
            </p:cNvSpPr>
            <p:nvPr/>
          </p:nvSpPr>
          <p:spPr bwMode="auto">
            <a:xfrm rot="-3052174">
              <a:off x="37488" y="223468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45"/>
            <p:cNvSpPr>
              <a:spLocks noChangeArrowheads="1"/>
            </p:cNvSpPr>
            <p:nvPr/>
          </p:nvSpPr>
          <p:spPr bwMode="auto">
            <a:xfrm rot="-2582609">
              <a:off x="94277" y="162661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46"/>
            <p:cNvSpPr>
              <a:spLocks noChangeArrowheads="1"/>
            </p:cNvSpPr>
            <p:nvPr/>
          </p:nvSpPr>
          <p:spPr bwMode="auto">
            <a:xfrm rot="-2113044">
              <a:off x="158817" y="110151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47"/>
            <p:cNvSpPr>
              <a:spLocks noChangeArrowheads="1"/>
            </p:cNvSpPr>
            <p:nvPr/>
          </p:nvSpPr>
          <p:spPr bwMode="auto">
            <a:xfrm rot="-1643478">
              <a:off x="229905" y="66922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48"/>
            <p:cNvSpPr>
              <a:spLocks noChangeArrowheads="1"/>
            </p:cNvSpPr>
            <p:nvPr/>
          </p:nvSpPr>
          <p:spPr bwMode="auto">
            <a:xfrm rot="-1173913">
              <a:off x="306218" y="33777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49"/>
            <p:cNvSpPr>
              <a:spLocks noChangeArrowheads="1"/>
            </p:cNvSpPr>
            <p:nvPr/>
          </p:nvSpPr>
          <p:spPr bwMode="auto">
            <a:xfrm rot="-704348">
              <a:off x="386334" y="11328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0"/>
            <p:cNvSpPr>
              <a:spLocks noChangeArrowheads="1"/>
            </p:cNvSpPr>
            <p:nvPr/>
          </p:nvSpPr>
          <p:spPr bwMode="auto">
            <a:xfrm rot="-234781">
              <a:off x="468760" y="0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1"/>
            <p:cNvSpPr>
              <a:spLocks noChangeArrowheads="1"/>
            </p:cNvSpPr>
            <p:nvPr/>
          </p:nvSpPr>
          <p:spPr bwMode="auto">
            <a:xfrm rot="234782">
              <a:off x="551962" y="0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2"/>
            <p:cNvSpPr>
              <a:spLocks noChangeArrowheads="1"/>
            </p:cNvSpPr>
            <p:nvPr/>
          </p:nvSpPr>
          <p:spPr bwMode="auto">
            <a:xfrm rot="704348">
              <a:off x="634388" y="11329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53"/>
            <p:cNvSpPr>
              <a:spLocks noChangeArrowheads="1"/>
            </p:cNvSpPr>
            <p:nvPr/>
          </p:nvSpPr>
          <p:spPr bwMode="auto">
            <a:xfrm rot="1173913">
              <a:off x="714504" y="33777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54"/>
            <p:cNvSpPr>
              <a:spLocks noChangeArrowheads="1"/>
            </p:cNvSpPr>
            <p:nvPr/>
          </p:nvSpPr>
          <p:spPr bwMode="auto">
            <a:xfrm rot="1643478">
              <a:off x="790817" y="66925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55"/>
            <p:cNvSpPr>
              <a:spLocks noChangeArrowheads="1"/>
            </p:cNvSpPr>
            <p:nvPr/>
          </p:nvSpPr>
          <p:spPr bwMode="auto">
            <a:xfrm rot="2113044">
              <a:off x="861905" y="110154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56"/>
            <p:cNvSpPr>
              <a:spLocks noChangeArrowheads="1"/>
            </p:cNvSpPr>
            <p:nvPr/>
          </p:nvSpPr>
          <p:spPr bwMode="auto">
            <a:xfrm rot="2582608">
              <a:off x="926445" y="162659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57"/>
            <p:cNvSpPr>
              <a:spLocks noChangeArrowheads="1"/>
            </p:cNvSpPr>
            <p:nvPr/>
          </p:nvSpPr>
          <p:spPr bwMode="auto">
            <a:xfrm rot="3052174">
              <a:off x="983234" y="223468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58"/>
            <p:cNvSpPr>
              <a:spLocks noChangeArrowheads="1"/>
            </p:cNvSpPr>
            <p:nvPr/>
          </p:nvSpPr>
          <p:spPr bwMode="auto">
            <a:xfrm rot="3521739">
              <a:off x="1031215" y="291440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59"/>
            <p:cNvSpPr>
              <a:spLocks noChangeArrowheads="1"/>
            </p:cNvSpPr>
            <p:nvPr/>
          </p:nvSpPr>
          <p:spPr bwMode="auto">
            <a:xfrm rot="3991306">
              <a:off x="1069493" y="365314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0"/>
            <p:cNvSpPr>
              <a:spLocks noChangeArrowheads="1"/>
            </p:cNvSpPr>
            <p:nvPr/>
          </p:nvSpPr>
          <p:spPr bwMode="auto">
            <a:xfrm rot="4460869">
              <a:off x="1097355" y="443712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1"/>
            <p:cNvSpPr>
              <a:spLocks noChangeArrowheads="1"/>
            </p:cNvSpPr>
            <p:nvPr/>
          </p:nvSpPr>
          <p:spPr bwMode="auto">
            <a:xfrm rot="4930435">
              <a:off x="1114283" y="525171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2"/>
            <p:cNvSpPr>
              <a:spLocks noChangeArrowheads="1"/>
            </p:cNvSpPr>
            <p:nvPr/>
          </p:nvSpPr>
          <p:spPr bwMode="auto">
            <a:xfrm rot="5400000">
              <a:off x="1119961" y="608181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63"/>
            <p:cNvSpPr>
              <a:spLocks noChangeArrowheads="1"/>
            </p:cNvSpPr>
            <p:nvPr/>
          </p:nvSpPr>
          <p:spPr bwMode="auto">
            <a:xfrm rot="5869565">
              <a:off x="1114283" y="691187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64"/>
            <p:cNvSpPr>
              <a:spLocks noChangeArrowheads="1"/>
            </p:cNvSpPr>
            <p:nvPr/>
          </p:nvSpPr>
          <p:spPr bwMode="auto">
            <a:xfrm rot="6339131">
              <a:off x="1097355" y="772646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65"/>
            <p:cNvSpPr>
              <a:spLocks noChangeArrowheads="1"/>
            </p:cNvSpPr>
            <p:nvPr/>
          </p:nvSpPr>
          <p:spPr bwMode="auto">
            <a:xfrm rot="6808695">
              <a:off x="1069493" y="851043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66"/>
            <p:cNvSpPr>
              <a:spLocks noChangeArrowheads="1"/>
            </p:cNvSpPr>
            <p:nvPr/>
          </p:nvSpPr>
          <p:spPr bwMode="auto">
            <a:xfrm rot="7278261">
              <a:off x="1031215" y="924918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67"/>
            <p:cNvSpPr>
              <a:spLocks noChangeArrowheads="1"/>
            </p:cNvSpPr>
            <p:nvPr/>
          </p:nvSpPr>
          <p:spPr bwMode="auto">
            <a:xfrm rot="7747826">
              <a:off x="983235" y="992888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68"/>
            <p:cNvSpPr>
              <a:spLocks noChangeArrowheads="1"/>
            </p:cNvSpPr>
            <p:nvPr/>
          </p:nvSpPr>
          <p:spPr bwMode="auto">
            <a:xfrm rot="8217393">
              <a:off x="926445" y="1053696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69"/>
            <p:cNvSpPr>
              <a:spLocks noChangeArrowheads="1"/>
            </p:cNvSpPr>
            <p:nvPr/>
          </p:nvSpPr>
          <p:spPr bwMode="auto">
            <a:xfrm rot="8686956">
              <a:off x="861905" y="1106206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0"/>
            <p:cNvSpPr>
              <a:spLocks noChangeArrowheads="1"/>
            </p:cNvSpPr>
            <p:nvPr/>
          </p:nvSpPr>
          <p:spPr bwMode="auto">
            <a:xfrm rot="9156522">
              <a:off x="790817" y="1149436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1"/>
            <p:cNvSpPr>
              <a:spLocks noChangeArrowheads="1"/>
            </p:cNvSpPr>
            <p:nvPr/>
          </p:nvSpPr>
          <p:spPr bwMode="auto">
            <a:xfrm rot="9626087">
              <a:off x="714504" y="1182580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2"/>
            <p:cNvSpPr>
              <a:spLocks noChangeArrowheads="1"/>
            </p:cNvSpPr>
            <p:nvPr/>
          </p:nvSpPr>
          <p:spPr bwMode="auto">
            <a:xfrm rot="10095652">
              <a:off x="634388" y="1205028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73"/>
            <p:cNvSpPr>
              <a:spLocks noChangeArrowheads="1"/>
            </p:cNvSpPr>
            <p:nvPr/>
          </p:nvSpPr>
          <p:spPr bwMode="auto">
            <a:xfrm rot="10565217">
              <a:off x="551962" y="1216358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74"/>
            <p:cNvSpPr>
              <a:spLocks noChangeArrowheads="1"/>
            </p:cNvSpPr>
            <p:nvPr/>
          </p:nvSpPr>
          <p:spPr bwMode="auto">
            <a:xfrm rot="-10565217">
              <a:off x="468760" y="1216358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75"/>
            <p:cNvSpPr>
              <a:spLocks noChangeArrowheads="1"/>
            </p:cNvSpPr>
            <p:nvPr/>
          </p:nvSpPr>
          <p:spPr bwMode="auto">
            <a:xfrm rot="-10095652">
              <a:off x="386334" y="1205029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76"/>
            <p:cNvSpPr>
              <a:spLocks noChangeArrowheads="1"/>
            </p:cNvSpPr>
            <p:nvPr/>
          </p:nvSpPr>
          <p:spPr bwMode="auto">
            <a:xfrm rot="-9626087">
              <a:off x="306218" y="1182581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77"/>
            <p:cNvSpPr>
              <a:spLocks noChangeArrowheads="1"/>
            </p:cNvSpPr>
            <p:nvPr/>
          </p:nvSpPr>
          <p:spPr bwMode="auto">
            <a:xfrm rot="-9156522">
              <a:off x="229905" y="1149433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1" name="文本框 178"/>
            <p:cNvSpPr>
              <a:spLocks noChangeArrowheads="1"/>
            </p:cNvSpPr>
            <p:nvPr/>
          </p:nvSpPr>
          <p:spPr bwMode="auto">
            <a:xfrm rot="-8686956">
              <a:off x="158817" y="1106204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2" name="文本框 179"/>
            <p:cNvSpPr>
              <a:spLocks noChangeArrowheads="1"/>
            </p:cNvSpPr>
            <p:nvPr/>
          </p:nvSpPr>
          <p:spPr bwMode="auto">
            <a:xfrm rot="-8217391">
              <a:off x="94277" y="1053697"/>
              <a:ext cx="432048" cy="23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3" name="文本框 180"/>
            <p:cNvSpPr>
              <a:spLocks noChangeArrowheads="1"/>
            </p:cNvSpPr>
            <p:nvPr/>
          </p:nvSpPr>
          <p:spPr bwMode="auto">
            <a:xfrm rot="-7747826">
              <a:off x="37488" y="992890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4" name="文本框 181"/>
            <p:cNvSpPr>
              <a:spLocks noChangeArrowheads="1"/>
            </p:cNvSpPr>
            <p:nvPr/>
          </p:nvSpPr>
          <p:spPr bwMode="auto">
            <a:xfrm rot="-7278261">
              <a:off x="-10493" y="924919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5" name="文本框 182"/>
            <p:cNvSpPr>
              <a:spLocks noChangeArrowheads="1"/>
            </p:cNvSpPr>
            <p:nvPr/>
          </p:nvSpPr>
          <p:spPr bwMode="auto">
            <a:xfrm rot="-6808696">
              <a:off x="-48771" y="851043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6" name="文本框 183"/>
            <p:cNvSpPr>
              <a:spLocks noChangeArrowheads="1"/>
            </p:cNvSpPr>
            <p:nvPr/>
          </p:nvSpPr>
          <p:spPr bwMode="auto">
            <a:xfrm rot="-6339130">
              <a:off x="-76633" y="772647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7" name="文本框 184"/>
            <p:cNvSpPr>
              <a:spLocks noChangeArrowheads="1"/>
            </p:cNvSpPr>
            <p:nvPr/>
          </p:nvSpPr>
          <p:spPr bwMode="auto">
            <a:xfrm rot="-5869565">
              <a:off x="-93561" y="691187"/>
              <a:ext cx="432048" cy="233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sp>
        <p:nvSpPr>
          <p:cNvPr id="58" name="文本框 185"/>
          <p:cNvSpPr>
            <a:spLocks noChangeArrowheads="1"/>
          </p:cNvSpPr>
          <p:nvPr/>
        </p:nvSpPr>
        <p:spPr bwMode="auto">
          <a:xfrm>
            <a:off x="2768600" y="933450"/>
            <a:ext cx="35861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值班情况</a:t>
            </a:r>
          </a:p>
        </p:txBody>
      </p:sp>
      <p:sp>
        <p:nvSpPr>
          <p:cNvPr id="59" name="文本框 186"/>
          <p:cNvSpPr>
            <a:spLocks noChangeArrowheads="1"/>
          </p:cNvSpPr>
          <p:nvPr/>
        </p:nvSpPr>
        <p:spPr bwMode="auto">
          <a:xfrm>
            <a:off x="3082925" y="1979613"/>
            <a:ext cx="350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代理案件情况</a:t>
            </a:r>
          </a:p>
        </p:txBody>
      </p:sp>
      <p:sp>
        <p:nvSpPr>
          <p:cNvPr id="60" name="文本框 187"/>
          <p:cNvSpPr>
            <a:spLocks noChangeArrowheads="1"/>
          </p:cNvSpPr>
          <p:nvPr/>
        </p:nvSpPr>
        <p:spPr bwMode="auto">
          <a:xfrm>
            <a:off x="2933700" y="3081338"/>
            <a:ext cx="37988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学习与办案心得</a:t>
            </a:r>
          </a:p>
        </p:txBody>
      </p:sp>
      <p:sp>
        <p:nvSpPr>
          <p:cNvPr id="61" name="文本框 188"/>
          <p:cNvSpPr>
            <a:spLocks noChangeArrowheads="1"/>
          </p:cNvSpPr>
          <p:nvPr/>
        </p:nvSpPr>
        <p:spPr bwMode="auto">
          <a:xfrm>
            <a:off x="2914650" y="4071938"/>
            <a:ext cx="3295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对诊所的建议</a:t>
            </a:r>
          </a:p>
        </p:txBody>
      </p:sp>
      <p:sp>
        <p:nvSpPr>
          <p:cNvPr id="62" name="TextBox 2"/>
          <p:cNvSpPr>
            <a:spLocks noChangeArrowheads="1"/>
          </p:cNvSpPr>
          <p:nvPr/>
        </p:nvSpPr>
        <p:spPr bwMode="auto">
          <a:xfrm>
            <a:off x="2384425" y="936625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EE1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3" name="TextBox 59"/>
          <p:cNvSpPr>
            <a:spLocks noChangeArrowheads="1"/>
          </p:cNvSpPr>
          <p:nvPr/>
        </p:nvSpPr>
        <p:spPr bwMode="auto">
          <a:xfrm>
            <a:off x="2697163" y="1970088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endParaRPr lang="zh-CN" altLang="en-US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4" name="TextBox 60"/>
          <p:cNvSpPr>
            <a:spLocks noChangeArrowheads="1"/>
          </p:cNvSpPr>
          <p:nvPr/>
        </p:nvSpPr>
        <p:spPr bwMode="auto">
          <a:xfrm>
            <a:off x="2633663" y="3081338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endParaRPr lang="zh-CN" altLang="en-US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5" name="TextBox 61"/>
          <p:cNvSpPr>
            <a:spLocks noChangeArrowheads="1"/>
          </p:cNvSpPr>
          <p:nvPr/>
        </p:nvSpPr>
        <p:spPr bwMode="auto">
          <a:xfrm>
            <a:off x="2225675" y="4071938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endParaRPr lang="zh-CN" altLang="en-US" sz="2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08 -0.19938 L -0.01649 -0.11604 L -0.00816 -0.0753 L 0.00121 0.00247 " pathEditMode="relative" rAng="0" ptsTypes="AAAA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00" y="100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22469 L 0.01215 -0.14506 L 0.00694 -0.05617 L 0.00069 0.00309 " pathEditMode="relative" rAng="0" ptsTypes="AAAA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04 -0.18117 L 0.03732 -0.12932 C 0.0342 -0.11451 0.03177 -0.10586 0.02829 -0.09228 C 0.02482 -0.0787 0.01805 -0.05586 0.01302 -0.03796 L 0.00052 -0.00339 L 0.00052 -0.00031 " pathEditMode="relative" rAng="0" ptsTypes="AasAAA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00" y="90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bldLvl="0" animBg="1" autoUpdateAnimBg="0"/>
      <p:bldP spid="7" grpId="0" bldLvl="0" animBg="1" autoUpdateAnimBg="0"/>
      <p:bldP spid="7" grpId="1" bldLvl="0" animBg="1" autoUpdateAnimBg="0"/>
      <p:bldP spid="8" grpId="0" bldLvl="0" animBg="1" autoUpdateAnimBg="0"/>
      <p:bldP spid="8" grpId="1" bldLvl="0" animBg="1" autoUpdateAnimBg="0"/>
      <p:bldP spid="9" grpId="0" bldLvl="0" animBg="1" autoUpdateAnimBg="0"/>
      <p:bldP spid="9" grpId="1" bldLvl="0" animBg="1" autoUpdateAnimBg="0"/>
      <p:bldP spid="58" grpId="0" bldLvl="0" autoUpdateAnimBg="0"/>
      <p:bldP spid="59" grpId="0" bldLvl="0" autoUpdateAnimBg="0"/>
      <p:bldP spid="60" grpId="0" bldLvl="0" autoUpdateAnimBg="0"/>
      <p:bldP spid="61" grpId="0" bldLvl="0" autoUpdateAnimBg="0"/>
      <p:bldP spid="62" grpId="0" bldLvl="0" autoUpdateAnimBg="0"/>
      <p:bldP spid="63" grpId="0" bldLvl="0" autoUpdateAnimBg="0"/>
      <p:bldP spid="64" grpId="0" bldLvl="0" autoUpdateAnimBg="0"/>
      <p:bldP spid="65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21"/>
          <p:cNvSpPr>
            <a:spLocks noChangeArrowheads="1"/>
          </p:cNvSpPr>
          <p:nvPr/>
        </p:nvSpPr>
        <p:spPr bwMode="auto">
          <a:xfrm>
            <a:off x="723900" y="-1276350"/>
            <a:ext cx="7696200" cy="7696200"/>
          </a:xfrm>
          <a:prstGeom prst="ellipse">
            <a:avLst/>
          </a:prstGeom>
          <a:noFill/>
          <a:ln w="25400">
            <a:solidFill>
              <a:srgbClr val="40E0C5">
                <a:alpha val="9804"/>
              </a:srgbClr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3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椭圆 7"/>
          <p:cNvSpPr>
            <a:spLocks noChangeArrowheads="1"/>
          </p:cNvSpPr>
          <p:nvPr/>
        </p:nvSpPr>
        <p:spPr bwMode="auto">
          <a:xfrm>
            <a:off x="4614863" y="3844925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" name="椭圆 101"/>
          <p:cNvSpPr>
            <a:spLocks noChangeArrowheads="1"/>
          </p:cNvSpPr>
          <p:nvPr/>
        </p:nvSpPr>
        <p:spPr bwMode="auto">
          <a:xfrm>
            <a:off x="3141663" y="2563813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椭圆 102"/>
          <p:cNvSpPr>
            <a:spLocks noChangeArrowheads="1"/>
          </p:cNvSpPr>
          <p:nvPr/>
        </p:nvSpPr>
        <p:spPr bwMode="auto">
          <a:xfrm>
            <a:off x="5462588" y="1433513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" name="等腰三角形 41"/>
          <p:cNvSpPr>
            <a:spLocks noChangeArrowheads="1"/>
          </p:cNvSpPr>
          <p:nvPr/>
        </p:nvSpPr>
        <p:spPr bwMode="auto">
          <a:xfrm>
            <a:off x="3648075" y="1435100"/>
            <a:ext cx="1898650" cy="1720850"/>
          </a:xfrm>
          <a:prstGeom prst="triangle">
            <a:avLst>
              <a:gd name="adj" fmla="val 50213"/>
            </a:avLst>
          </a:prstGeom>
          <a:noFill/>
          <a:ln w="25400">
            <a:solidFill>
              <a:srgbClr val="FFFFFF">
                <a:alpha val="50195"/>
              </a:srgb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等腰三角形 107"/>
          <p:cNvSpPr>
            <a:spLocks noChangeArrowheads="1"/>
          </p:cNvSpPr>
          <p:nvPr/>
        </p:nvSpPr>
        <p:spPr bwMode="auto">
          <a:xfrm flipV="1">
            <a:off x="3687763" y="2005013"/>
            <a:ext cx="1817687" cy="1646237"/>
          </a:xfrm>
          <a:prstGeom prst="triangle">
            <a:avLst>
              <a:gd name="adj" fmla="val 50213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5" name="组合 46"/>
          <p:cNvGrpSpPr/>
          <p:nvPr/>
        </p:nvGrpSpPr>
        <p:grpSpPr bwMode="auto">
          <a:xfrm>
            <a:off x="3949700" y="1962150"/>
            <a:ext cx="1293813" cy="1501775"/>
            <a:chOff x="0" y="0"/>
            <a:chExt cx="1294185" cy="1501473"/>
          </a:xfrm>
        </p:grpSpPr>
        <p:sp>
          <p:nvSpPr>
            <p:cNvPr id="16" name="文本框 42"/>
            <p:cNvSpPr>
              <a:spLocks noChangeArrowheads="1"/>
            </p:cNvSpPr>
            <p:nvPr/>
          </p:nvSpPr>
          <p:spPr bwMode="auto">
            <a:xfrm>
              <a:off x="395064" y="916698"/>
              <a:ext cx="50405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alibri" panose="020F0502020204030204" pitchFamily="34" charset="0"/>
                  <a:sym typeface="Calibri" panose="020F0502020204030204" pitchFamily="34" charset="0"/>
                </a:rPr>
                <a:t>1</a:t>
              </a:r>
              <a:endPara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文本框 109"/>
            <p:cNvSpPr>
              <a:spLocks noChangeArrowheads="1"/>
            </p:cNvSpPr>
            <p:nvPr/>
          </p:nvSpPr>
          <p:spPr bwMode="auto">
            <a:xfrm>
              <a:off x="0" y="0"/>
              <a:ext cx="1294185" cy="1076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值班情况</a:t>
              </a:r>
            </a:p>
          </p:txBody>
        </p:sp>
      </p:grpSp>
      <p:sp>
        <p:nvSpPr>
          <p:cNvPr id="19" name="直接连接符 45"/>
          <p:cNvSpPr>
            <a:spLocks noChangeShapeType="1"/>
          </p:cNvSpPr>
          <p:nvPr/>
        </p:nvSpPr>
        <p:spPr bwMode="auto">
          <a:xfrm>
            <a:off x="3624263" y="2959100"/>
            <a:ext cx="1944687" cy="0"/>
          </a:xfrm>
          <a:prstGeom prst="line">
            <a:avLst/>
          </a:prstGeom>
          <a:noFill/>
          <a:ln w="12700">
            <a:solidFill>
              <a:srgbClr val="F2F2F2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 autoUpdateAnimBg="0"/>
      <p:bldP spid="12" grpId="0" bldLvl="0" animBg="1" autoUpdateAnimBg="0"/>
      <p:bldP spid="14" grpId="0" animBg="1"/>
      <p:bldP spid="1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85"/>
          <p:cNvSpPr>
            <a:spLocks noChangeArrowheads="1"/>
          </p:cNvSpPr>
          <p:nvPr/>
        </p:nvSpPr>
        <p:spPr bwMode="auto">
          <a:xfrm>
            <a:off x="935038" y="293688"/>
            <a:ext cx="2557462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值班情况</a:t>
            </a:r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349250" y="293688"/>
            <a:ext cx="503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167"/>
          <p:cNvGrpSpPr/>
          <p:nvPr/>
        </p:nvGrpSpPr>
        <p:grpSpPr bwMode="auto">
          <a:xfrm>
            <a:off x="238125" y="131763"/>
            <a:ext cx="725488" cy="723900"/>
            <a:chOff x="0" y="0"/>
            <a:chExt cx="973930" cy="972480"/>
          </a:xfrm>
        </p:grpSpPr>
        <p:sp>
          <p:nvSpPr>
            <p:cNvPr id="5" name="文本框 139"/>
            <p:cNvSpPr>
              <a:spLocks noChangeArrowheads="1"/>
            </p:cNvSpPr>
            <p:nvPr/>
          </p:nvSpPr>
          <p:spPr bwMode="auto">
            <a:xfrm rot="-5400000">
              <a:off x="65417" y="310523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6" name="文本框 140"/>
            <p:cNvSpPr>
              <a:spLocks noChangeArrowheads="1"/>
            </p:cNvSpPr>
            <p:nvPr/>
          </p:nvSpPr>
          <p:spPr bwMode="auto">
            <a:xfrm rot="-4930435">
              <a:off x="68316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7" name="文本框 141"/>
            <p:cNvSpPr>
              <a:spLocks noChangeArrowheads="1"/>
            </p:cNvSpPr>
            <p:nvPr/>
          </p:nvSpPr>
          <p:spPr bwMode="auto">
            <a:xfrm rot="-4460869">
              <a:off x="76959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8" name="文本框 142"/>
            <p:cNvSpPr>
              <a:spLocks noChangeArrowheads="1"/>
            </p:cNvSpPr>
            <p:nvPr/>
          </p:nvSpPr>
          <p:spPr bwMode="auto">
            <a:xfrm rot="-3991306">
              <a:off x="91185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9" name="文本框 143"/>
            <p:cNvSpPr>
              <a:spLocks noChangeArrowheads="1"/>
            </p:cNvSpPr>
            <p:nvPr/>
          </p:nvSpPr>
          <p:spPr bwMode="auto">
            <a:xfrm rot="-3521739">
              <a:off x="110729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0" name="文本框 144"/>
            <p:cNvSpPr>
              <a:spLocks noChangeArrowheads="1"/>
            </p:cNvSpPr>
            <p:nvPr/>
          </p:nvSpPr>
          <p:spPr bwMode="auto">
            <a:xfrm rot="-3052174">
              <a:off x="135226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1" name="文本框 145"/>
            <p:cNvSpPr>
              <a:spLocks noChangeArrowheads="1"/>
            </p:cNvSpPr>
            <p:nvPr/>
          </p:nvSpPr>
          <p:spPr bwMode="auto">
            <a:xfrm rot="-2582609">
              <a:off x="164224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2" name="文本框 146"/>
            <p:cNvSpPr>
              <a:spLocks noChangeArrowheads="1"/>
            </p:cNvSpPr>
            <p:nvPr/>
          </p:nvSpPr>
          <p:spPr bwMode="auto">
            <a:xfrm rot="-2113044">
              <a:off x="197176" y="5624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7"/>
            <p:cNvSpPr>
              <a:spLocks noChangeArrowheads="1"/>
            </p:cNvSpPr>
            <p:nvPr/>
          </p:nvSpPr>
          <p:spPr bwMode="auto">
            <a:xfrm rot="-1643478">
              <a:off x="233473" y="3416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8"/>
            <p:cNvSpPr>
              <a:spLocks noChangeArrowheads="1"/>
            </p:cNvSpPr>
            <p:nvPr/>
          </p:nvSpPr>
          <p:spPr bwMode="auto">
            <a:xfrm rot="-1173913">
              <a:off x="272437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9"/>
            <p:cNvSpPr>
              <a:spLocks noChangeArrowheads="1"/>
            </p:cNvSpPr>
            <p:nvPr/>
          </p:nvSpPr>
          <p:spPr bwMode="auto">
            <a:xfrm rot="-704348">
              <a:off x="313341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50"/>
            <p:cNvSpPr>
              <a:spLocks noChangeArrowheads="1"/>
            </p:cNvSpPr>
            <p:nvPr/>
          </p:nvSpPr>
          <p:spPr bwMode="auto">
            <a:xfrm rot="-234781">
              <a:off x="35542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51"/>
            <p:cNvSpPr>
              <a:spLocks noChangeArrowheads="1"/>
            </p:cNvSpPr>
            <p:nvPr/>
          </p:nvSpPr>
          <p:spPr bwMode="auto">
            <a:xfrm rot="234782">
              <a:off x="39790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52"/>
            <p:cNvSpPr>
              <a:spLocks noChangeArrowheads="1"/>
            </p:cNvSpPr>
            <p:nvPr/>
          </p:nvSpPr>
          <p:spPr bwMode="auto">
            <a:xfrm rot="704348">
              <a:off x="439993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53"/>
            <p:cNvSpPr>
              <a:spLocks noChangeArrowheads="1"/>
            </p:cNvSpPr>
            <p:nvPr/>
          </p:nvSpPr>
          <p:spPr bwMode="auto">
            <a:xfrm rot="1173913">
              <a:off x="480899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54"/>
            <p:cNvSpPr>
              <a:spLocks noChangeArrowheads="1"/>
            </p:cNvSpPr>
            <p:nvPr/>
          </p:nvSpPr>
          <p:spPr bwMode="auto">
            <a:xfrm rot="1643478">
              <a:off x="519863" y="34171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55"/>
            <p:cNvSpPr>
              <a:spLocks noChangeArrowheads="1"/>
            </p:cNvSpPr>
            <p:nvPr/>
          </p:nvSpPr>
          <p:spPr bwMode="auto">
            <a:xfrm rot="2113044">
              <a:off x="556159" y="5624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56"/>
            <p:cNvSpPr>
              <a:spLocks noChangeArrowheads="1"/>
            </p:cNvSpPr>
            <p:nvPr/>
          </p:nvSpPr>
          <p:spPr bwMode="auto">
            <a:xfrm rot="2582608">
              <a:off x="589109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7"/>
            <p:cNvSpPr>
              <a:spLocks noChangeArrowheads="1"/>
            </p:cNvSpPr>
            <p:nvPr/>
          </p:nvSpPr>
          <p:spPr bwMode="auto">
            <a:xfrm rot="3052174">
              <a:off x="618104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8"/>
            <p:cNvSpPr>
              <a:spLocks noChangeArrowheads="1"/>
            </p:cNvSpPr>
            <p:nvPr/>
          </p:nvSpPr>
          <p:spPr bwMode="auto">
            <a:xfrm rot="3521739">
              <a:off x="642602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9"/>
            <p:cNvSpPr>
              <a:spLocks noChangeArrowheads="1"/>
            </p:cNvSpPr>
            <p:nvPr/>
          </p:nvSpPr>
          <p:spPr bwMode="auto">
            <a:xfrm rot="3991306">
              <a:off x="662146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60"/>
            <p:cNvSpPr>
              <a:spLocks noChangeArrowheads="1"/>
            </p:cNvSpPr>
            <p:nvPr/>
          </p:nvSpPr>
          <p:spPr bwMode="auto">
            <a:xfrm rot="4460869">
              <a:off x="676373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61"/>
            <p:cNvSpPr>
              <a:spLocks noChangeArrowheads="1"/>
            </p:cNvSpPr>
            <p:nvPr/>
          </p:nvSpPr>
          <p:spPr bwMode="auto">
            <a:xfrm rot="4930435">
              <a:off x="685015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62"/>
            <p:cNvSpPr>
              <a:spLocks noChangeArrowheads="1"/>
            </p:cNvSpPr>
            <p:nvPr/>
          </p:nvSpPr>
          <p:spPr bwMode="auto">
            <a:xfrm rot="5400000">
              <a:off x="687915" y="31052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63"/>
            <p:cNvSpPr>
              <a:spLocks noChangeArrowheads="1"/>
            </p:cNvSpPr>
            <p:nvPr/>
          </p:nvSpPr>
          <p:spPr bwMode="auto">
            <a:xfrm rot="5869565">
              <a:off x="6850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64"/>
            <p:cNvSpPr>
              <a:spLocks noChangeArrowheads="1"/>
            </p:cNvSpPr>
            <p:nvPr/>
          </p:nvSpPr>
          <p:spPr bwMode="auto">
            <a:xfrm rot="6339131">
              <a:off x="676373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65"/>
            <p:cNvSpPr>
              <a:spLocks noChangeArrowheads="1"/>
            </p:cNvSpPr>
            <p:nvPr/>
          </p:nvSpPr>
          <p:spPr bwMode="auto">
            <a:xfrm rot="6808695">
              <a:off x="662147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66"/>
            <p:cNvSpPr>
              <a:spLocks noChangeArrowheads="1"/>
            </p:cNvSpPr>
            <p:nvPr/>
          </p:nvSpPr>
          <p:spPr bwMode="auto">
            <a:xfrm rot="7278261">
              <a:off x="642603" y="47224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7"/>
            <p:cNvSpPr>
              <a:spLocks noChangeArrowheads="1"/>
            </p:cNvSpPr>
            <p:nvPr/>
          </p:nvSpPr>
          <p:spPr bwMode="auto">
            <a:xfrm rot="7747826">
              <a:off x="618105" y="506948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8"/>
            <p:cNvSpPr>
              <a:spLocks noChangeArrowheads="1"/>
            </p:cNvSpPr>
            <p:nvPr/>
          </p:nvSpPr>
          <p:spPr bwMode="auto">
            <a:xfrm rot="8217393">
              <a:off x="589111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9"/>
            <p:cNvSpPr>
              <a:spLocks noChangeArrowheads="1"/>
            </p:cNvSpPr>
            <p:nvPr/>
          </p:nvSpPr>
          <p:spPr bwMode="auto">
            <a:xfrm rot="8686956">
              <a:off x="556159" y="56480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70"/>
            <p:cNvSpPr>
              <a:spLocks noChangeArrowheads="1"/>
            </p:cNvSpPr>
            <p:nvPr/>
          </p:nvSpPr>
          <p:spPr bwMode="auto">
            <a:xfrm rot="9156522">
              <a:off x="519861" y="58687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71"/>
            <p:cNvSpPr>
              <a:spLocks noChangeArrowheads="1"/>
            </p:cNvSpPr>
            <p:nvPr/>
          </p:nvSpPr>
          <p:spPr bwMode="auto">
            <a:xfrm rot="9626087">
              <a:off x="480898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72"/>
            <p:cNvSpPr>
              <a:spLocks noChangeArrowheads="1"/>
            </p:cNvSpPr>
            <p:nvPr/>
          </p:nvSpPr>
          <p:spPr bwMode="auto">
            <a:xfrm rot="10095652">
              <a:off x="439993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73"/>
            <p:cNvSpPr>
              <a:spLocks noChangeArrowheads="1"/>
            </p:cNvSpPr>
            <p:nvPr/>
          </p:nvSpPr>
          <p:spPr bwMode="auto">
            <a:xfrm rot="10565217">
              <a:off x="39790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74"/>
            <p:cNvSpPr>
              <a:spLocks noChangeArrowheads="1"/>
            </p:cNvSpPr>
            <p:nvPr/>
          </p:nvSpPr>
          <p:spPr bwMode="auto">
            <a:xfrm rot="-10565217">
              <a:off x="35542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75"/>
            <p:cNvSpPr>
              <a:spLocks noChangeArrowheads="1"/>
            </p:cNvSpPr>
            <p:nvPr/>
          </p:nvSpPr>
          <p:spPr bwMode="auto">
            <a:xfrm rot="-10095652">
              <a:off x="313341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76"/>
            <p:cNvSpPr>
              <a:spLocks noChangeArrowheads="1"/>
            </p:cNvSpPr>
            <p:nvPr/>
          </p:nvSpPr>
          <p:spPr bwMode="auto">
            <a:xfrm rot="-9626087">
              <a:off x="272437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7"/>
            <p:cNvSpPr>
              <a:spLocks noChangeArrowheads="1"/>
            </p:cNvSpPr>
            <p:nvPr/>
          </p:nvSpPr>
          <p:spPr bwMode="auto">
            <a:xfrm rot="-9156522">
              <a:off x="233472" y="586877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8"/>
            <p:cNvSpPr>
              <a:spLocks noChangeArrowheads="1"/>
            </p:cNvSpPr>
            <p:nvPr/>
          </p:nvSpPr>
          <p:spPr bwMode="auto">
            <a:xfrm rot="-8686956">
              <a:off x="197176" y="564805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9"/>
            <p:cNvSpPr>
              <a:spLocks noChangeArrowheads="1"/>
            </p:cNvSpPr>
            <p:nvPr/>
          </p:nvSpPr>
          <p:spPr bwMode="auto">
            <a:xfrm rot="-8217391">
              <a:off x="164224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80"/>
            <p:cNvSpPr>
              <a:spLocks noChangeArrowheads="1"/>
            </p:cNvSpPr>
            <p:nvPr/>
          </p:nvSpPr>
          <p:spPr bwMode="auto">
            <a:xfrm rot="-7747826">
              <a:off x="135228" y="506949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81"/>
            <p:cNvSpPr>
              <a:spLocks noChangeArrowheads="1"/>
            </p:cNvSpPr>
            <p:nvPr/>
          </p:nvSpPr>
          <p:spPr bwMode="auto">
            <a:xfrm rot="-7278261">
              <a:off x="110729" y="47224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82"/>
            <p:cNvSpPr>
              <a:spLocks noChangeArrowheads="1"/>
            </p:cNvSpPr>
            <p:nvPr/>
          </p:nvSpPr>
          <p:spPr bwMode="auto">
            <a:xfrm rot="-6808696">
              <a:off x="91185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83"/>
            <p:cNvSpPr>
              <a:spLocks noChangeArrowheads="1"/>
            </p:cNvSpPr>
            <p:nvPr/>
          </p:nvSpPr>
          <p:spPr bwMode="auto">
            <a:xfrm rot="-6339130">
              <a:off x="76959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84"/>
            <p:cNvSpPr>
              <a:spLocks noChangeArrowheads="1"/>
            </p:cNvSpPr>
            <p:nvPr/>
          </p:nvSpPr>
          <p:spPr bwMode="auto">
            <a:xfrm rot="-5869565">
              <a:off x="683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sp>
        <p:nvSpPr>
          <p:cNvPr id="53" name="AutoShape 5"/>
          <p:cNvSpPr>
            <a:spLocks noChangeArrowheads="1"/>
          </p:cNvSpPr>
          <p:nvPr/>
        </p:nvSpPr>
        <p:spPr bwMode="auto">
          <a:xfrm>
            <a:off x="3206750" y="1459865"/>
            <a:ext cx="2311400" cy="1026160"/>
          </a:xfrm>
          <a:prstGeom prst="roundRect">
            <a:avLst>
              <a:gd name="adj" fmla="val 5653"/>
            </a:avLst>
          </a:prstGeom>
          <a:solidFill>
            <a:srgbClr val="FFFFFF">
              <a:alpha val="50000"/>
            </a:srgbClr>
          </a:solidFill>
          <a:ln w="9525" cmpd="sng">
            <a:solidFill>
              <a:srgbClr val="C0C0C0"/>
            </a:solidFill>
            <a:beve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接受咨询</a:t>
            </a:r>
          </a:p>
          <a:p>
            <a:pPr algn="ctr">
              <a:lnSpc>
                <a:spcPct val="12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次</a:t>
            </a:r>
          </a:p>
        </p:txBody>
      </p:sp>
      <p:sp>
        <p:nvSpPr>
          <p:cNvPr id="59" name="AutoShape 11"/>
          <p:cNvSpPr>
            <a:spLocks noChangeArrowheads="1"/>
          </p:cNvSpPr>
          <p:nvPr/>
        </p:nvSpPr>
        <p:spPr bwMode="auto">
          <a:xfrm>
            <a:off x="755015" y="2952750"/>
            <a:ext cx="1753870" cy="1243965"/>
          </a:xfrm>
          <a:prstGeom prst="roundRect">
            <a:avLst>
              <a:gd name="adj" fmla="val 5653"/>
            </a:avLst>
          </a:prstGeom>
          <a:solidFill>
            <a:srgbClr val="FFFFFF">
              <a:alpha val="50000"/>
            </a:srgbClr>
          </a:solidFill>
          <a:ln w="9525" cmpd="sng">
            <a:solidFill>
              <a:srgbClr val="C0C0C0"/>
            </a:solidFill>
            <a:beve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房屋买卖</a:t>
            </a:r>
          </a:p>
          <a:p>
            <a:pPr algn="ctr">
              <a:lnSpc>
                <a:spcPct val="140000"/>
              </a:lnSpc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合同纠纷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AutoShape 14"/>
          <p:cNvSpPr>
            <a:spLocks noChangeArrowheads="1"/>
          </p:cNvSpPr>
          <p:nvPr/>
        </p:nvSpPr>
        <p:spPr bwMode="auto">
          <a:xfrm>
            <a:off x="6302375" y="2952750"/>
            <a:ext cx="1776730" cy="1244600"/>
          </a:xfrm>
          <a:prstGeom prst="roundRect">
            <a:avLst>
              <a:gd name="adj" fmla="val 5653"/>
            </a:avLst>
          </a:prstGeom>
          <a:solidFill>
            <a:srgbClr val="FFFFFF">
              <a:alpha val="50000"/>
            </a:srgbClr>
          </a:solidFill>
          <a:ln w="9525" cmpd="sng">
            <a:solidFill>
              <a:srgbClr val="C0C0C0"/>
            </a:solidFill>
            <a:beve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借款合同</a:t>
            </a:r>
          </a:p>
          <a:p>
            <a:pPr algn="ctr">
              <a:lnSpc>
                <a:spcPct val="12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纠纷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AutoShape 17"/>
          <p:cNvSpPr>
            <a:spLocks noChangeArrowheads="1"/>
          </p:cNvSpPr>
          <p:nvPr/>
        </p:nvSpPr>
        <p:spPr bwMode="auto">
          <a:xfrm>
            <a:off x="3475355" y="2952115"/>
            <a:ext cx="1774825" cy="1244600"/>
          </a:xfrm>
          <a:prstGeom prst="roundRect">
            <a:avLst>
              <a:gd name="adj" fmla="val 5653"/>
            </a:avLst>
          </a:prstGeom>
          <a:solidFill>
            <a:srgbClr val="FFFFFF">
              <a:alpha val="50000"/>
            </a:srgbClr>
          </a:solidFill>
          <a:ln w="9525" cmpd="sng">
            <a:solidFill>
              <a:srgbClr val="C0C0C0"/>
            </a:solidFill>
            <a:beve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网购合同</a:t>
            </a:r>
          </a:p>
          <a:p>
            <a:pPr algn="ctr">
              <a:lnSpc>
                <a:spcPct val="140000"/>
              </a:lnSpc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纠纷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6" name="AutoShape 18"/>
          <p:cNvCxnSpPr>
            <a:cxnSpLocks noChangeShapeType="1"/>
          </p:cNvCxnSpPr>
          <p:nvPr/>
        </p:nvCxnSpPr>
        <p:spPr bwMode="auto">
          <a:xfrm>
            <a:off x="4370310" y="2486025"/>
            <a:ext cx="0" cy="466725"/>
          </a:xfrm>
          <a:prstGeom prst="straightConnector1">
            <a:avLst/>
          </a:prstGeom>
          <a:noFill/>
          <a:ln w="9525" cmpd="sng">
            <a:solidFill>
              <a:schemeClr val="bg1">
                <a:alpha val="50000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19"/>
          <p:cNvCxnSpPr>
            <a:cxnSpLocks noChangeShapeType="1"/>
            <a:stCxn id="53" idx="2"/>
            <a:endCxn id="58" idx="0"/>
          </p:cNvCxnSpPr>
          <p:nvPr/>
        </p:nvCxnSpPr>
        <p:spPr bwMode="auto">
          <a:xfrm rot="5400000">
            <a:off x="2769792" y="1360090"/>
            <a:ext cx="466725" cy="2718594"/>
          </a:xfrm>
          <a:prstGeom prst="bentConnector3">
            <a:avLst>
              <a:gd name="adj1" fmla="val 50000"/>
            </a:avLst>
          </a:prstGeom>
          <a:noFill/>
          <a:ln w="9525" cmpd="sng">
            <a:solidFill>
              <a:schemeClr val="bg1">
                <a:alpha val="50000"/>
              </a:schemeClr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AutoShape 19"/>
          <p:cNvSpPr>
            <a:spLocks noChangeShapeType="1"/>
          </p:cNvSpPr>
          <p:nvPr/>
        </p:nvSpPr>
        <p:spPr bwMode="auto">
          <a:xfrm rot="16200000" flipH="1">
            <a:off x="5491956" y="1361282"/>
            <a:ext cx="465137" cy="2717800"/>
          </a:xfrm>
          <a:prstGeom prst="bentConnector3">
            <a:avLst>
              <a:gd name="adj1" fmla="val 50000"/>
            </a:avLst>
          </a:prstGeom>
          <a:noFill/>
          <a:ln w="9525" cmpd="sng">
            <a:solidFill>
              <a:schemeClr val="bg1">
                <a:alpha val="50000"/>
              </a:schemeClr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ldLvl="0" animBg="1" autoUpdateAnimBg="0"/>
      <p:bldP spid="59" grpId="0" bldLvl="0" animBg="1" autoUpdateAnimBg="0"/>
      <p:bldP spid="62" grpId="0" bldLvl="0" animBg="1" autoUpdateAnimBg="0"/>
      <p:bldP spid="65" grpId="0" bldLvl="0" animBg="1" autoUpdateAnimBg="0"/>
      <p:bldP spid="6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21"/>
          <p:cNvSpPr>
            <a:spLocks noChangeArrowheads="1"/>
          </p:cNvSpPr>
          <p:nvPr/>
        </p:nvSpPr>
        <p:spPr bwMode="auto">
          <a:xfrm>
            <a:off x="723900" y="-1276350"/>
            <a:ext cx="7696200" cy="7696200"/>
          </a:xfrm>
          <a:prstGeom prst="ellipse">
            <a:avLst/>
          </a:prstGeom>
          <a:noFill/>
          <a:ln w="25400">
            <a:solidFill>
              <a:srgbClr val="40E0C5">
                <a:alpha val="9804"/>
              </a:srgbClr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3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椭圆 7"/>
          <p:cNvSpPr>
            <a:spLocks noChangeArrowheads="1"/>
          </p:cNvSpPr>
          <p:nvPr/>
        </p:nvSpPr>
        <p:spPr bwMode="auto">
          <a:xfrm>
            <a:off x="4614863" y="3844925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" name="椭圆 101"/>
          <p:cNvSpPr>
            <a:spLocks noChangeArrowheads="1"/>
          </p:cNvSpPr>
          <p:nvPr/>
        </p:nvSpPr>
        <p:spPr bwMode="auto">
          <a:xfrm>
            <a:off x="3141663" y="2563813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椭圆 102"/>
          <p:cNvSpPr>
            <a:spLocks noChangeArrowheads="1"/>
          </p:cNvSpPr>
          <p:nvPr/>
        </p:nvSpPr>
        <p:spPr bwMode="auto">
          <a:xfrm>
            <a:off x="5462588" y="1433513"/>
            <a:ext cx="57150" cy="57150"/>
          </a:xfrm>
          <a:prstGeom prst="ellipse">
            <a:avLst/>
          </a:prstGeom>
          <a:solidFill>
            <a:srgbClr val="40E0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" name="等腰三角形 41"/>
          <p:cNvSpPr>
            <a:spLocks noChangeArrowheads="1"/>
          </p:cNvSpPr>
          <p:nvPr/>
        </p:nvSpPr>
        <p:spPr bwMode="auto">
          <a:xfrm>
            <a:off x="3648075" y="1435100"/>
            <a:ext cx="1898650" cy="1720850"/>
          </a:xfrm>
          <a:prstGeom prst="triangle">
            <a:avLst>
              <a:gd name="adj" fmla="val 50213"/>
            </a:avLst>
          </a:prstGeom>
          <a:noFill/>
          <a:ln w="25400">
            <a:solidFill>
              <a:srgbClr val="FFFFFF">
                <a:alpha val="50195"/>
              </a:srgb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等腰三角形 107"/>
          <p:cNvSpPr>
            <a:spLocks noChangeArrowheads="1"/>
          </p:cNvSpPr>
          <p:nvPr/>
        </p:nvSpPr>
        <p:spPr bwMode="auto">
          <a:xfrm flipV="1">
            <a:off x="3687763" y="2005013"/>
            <a:ext cx="1817687" cy="1646237"/>
          </a:xfrm>
          <a:prstGeom prst="triangle">
            <a:avLst>
              <a:gd name="adj" fmla="val 50213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5" name="组合 46"/>
          <p:cNvGrpSpPr/>
          <p:nvPr/>
        </p:nvGrpSpPr>
        <p:grpSpPr bwMode="auto">
          <a:xfrm>
            <a:off x="3599180" y="1913889"/>
            <a:ext cx="1945005" cy="1550036"/>
            <a:chOff x="-350621" y="-48251"/>
            <a:chExt cx="1945564" cy="1549724"/>
          </a:xfrm>
        </p:grpSpPr>
        <p:sp>
          <p:nvSpPr>
            <p:cNvPr id="16" name="文本框 42"/>
            <p:cNvSpPr>
              <a:spLocks noChangeArrowheads="1"/>
            </p:cNvSpPr>
            <p:nvPr/>
          </p:nvSpPr>
          <p:spPr bwMode="auto">
            <a:xfrm>
              <a:off x="395064" y="916698"/>
              <a:ext cx="50405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alibri" panose="020F0502020204030204" pitchFamily="34" charset="0"/>
                  <a:sym typeface="Calibri" panose="020F0502020204030204" pitchFamily="34" charset="0"/>
                </a:rPr>
                <a:t>2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文本框 109"/>
            <p:cNvSpPr>
              <a:spLocks noChangeArrowheads="1"/>
            </p:cNvSpPr>
            <p:nvPr/>
          </p:nvSpPr>
          <p:spPr bwMode="auto">
            <a:xfrm>
              <a:off x="-350621" y="-48251"/>
              <a:ext cx="1945564" cy="1076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代理案件情况</a:t>
              </a:r>
            </a:p>
          </p:txBody>
        </p:sp>
      </p:grpSp>
      <p:sp>
        <p:nvSpPr>
          <p:cNvPr id="19" name="直接连接符 45"/>
          <p:cNvSpPr>
            <a:spLocks noChangeShapeType="1"/>
          </p:cNvSpPr>
          <p:nvPr/>
        </p:nvSpPr>
        <p:spPr bwMode="auto">
          <a:xfrm>
            <a:off x="3624898" y="2990215"/>
            <a:ext cx="1944687" cy="0"/>
          </a:xfrm>
          <a:prstGeom prst="line">
            <a:avLst/>
          </a:prstGeom>
          <a:noFill/>
          <a:ln w="12700">
            <a:solidFill>
              <a:srgbClr val="F2F2F2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 autoUpdateAnimBg="0"/>
      <p:bldP spid="12" grpId="0" bldLvl="0" animBg="1" autoUpdateAnimBg="0"/>
      <p:bldP spid="14" grpId="0" bldLvl="0" animBg="1"/>
      <p:bldP spid="1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85"/>
          <p:cNvSpPr>
            <a:spLocks noChangeArrowheads="1"/>
          </p:cNvSpPr>
          <p:nvPr/>
        </p:nvSpPr>
        <p:spPr bwMode="auto">
          <a:xfrm>
            <a:off x="935355" y="294005"/>
            <a:ext cx="403288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代理案件情况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案情简介</a:t>
            </a:r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349250" y="293688"/>
            <a:ext cx="50323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</a:p>
        </p:txBody>
      </p:sp>
      <p:grpSp>
        <p:nvGrpSpPr>
          <p:cNvPr id="4" name="组合 167"/>
          <p:cNvGrpSpPr/>
          <p:nvPr/>
        </p:nvGrpSpPr>
        <p:grpSpPr bwMode="auto">
          <a:xfrm>
            <a:off x="238125" y="131763"/>
            <a:ext cx="725488" cy="723900"/>
            <a:chOff x="0" y="0"/>
            <a:chExt cx="973930" cy="972480"/>
          </a:xfrm>
        </p:grpSpPr>
        <p:sp>
          <p:nvSpPr>
            <p:cNvPr id="5" name="文本框 139"/>
            <p:cNvSpPr>
              <a:spLocks noChangeArrowheads="1"/>
            </p:cNvSpPr>
            <p:nvPr/>
          </p:nvSpPr>
          <p:spPr bwMode="auto">
            <a:xfrm rot="-5400000">
              <a:off x="65417" y="310523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6" name="文本框 140"/>
            <p:cNvSpPr>
              <a:spLocks noChangeArrowheads="1"/>
            </p:cNvSpPr>
            <p:nvPr/>
          </p:nvSpPr>
          <p:spPr bwMode="auto">
            <a:xfrm rot="-4930435">
              <a:off x="68316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7" name="文本框 141"/>
            <p:cNvSpPr>
              <a:spLocks noChangeArrowheads="1"/>
            </p:cNvSpPr>
            <p:nvPr/>
          </p:nvSpPr>
          <p:spPr bwMode="auto">
            <a:xfrm rot="-4460869">
              <a:off x="76959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8" name="文本框 142"/>
            <p:cNvSpPr>
              <a:spLocks noChangeArrowheads="1"/>
            </p:cNvSpPr>
            <p:nvPr/>
          </p:nvSpPr>
          <p:spPr bwMode="auto">
            <a:xfrm rot="-3991306">
              <a:off x="91185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9" name="文本框 143"/>
            <p:cNvSpPr>
              <a:spLocks noChangeArrowheads="1"/>
            </p:cNvSpPr>
            <p:nvPr/>
          </p:nvSpPr>
          <p:spPr bwMode="auto">
            <a:xfrm rot="-3521739">
              <a:off x="110729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0" name="文本框 144"/>
            <p:cNvSpPr>
              <a:spLocks noChangeArrowheads="1"/>
            </p:cNvSpPr>
            <p:nvPr/>
          </p:nvSpPr>
          <p:spPr bwMode="auto">
            <a:xfrm rot="-3052174">
              <a:off x="135226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1" name="文本框 145"/>
            <p:cNvSpPr>
              <a:spLocks noChangeArrowheads="1"/>
            </p:cNvSpPr>
            <p:nvPr/>
          </p:nvSpPr>
          <p:spPr bwMode="auto">
            <a:xfrm rot="-2582609">
              <a:off x="164224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2" name="文本框 146"/>
            <p:cNvSpPr>
              <a:spLocks noChangeArrowheads="1"/>
            </p:cNvSpPr>
            <p:nvPr/>
          </p:nvSpPr>
          <p:spPr bwMode="auto">
            <a:xfrm rot="-2113044">
              <a:off x="197176" y="5624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7"/>
            <p:cNvSpPr>
              <a:spLocks noChangeArrowheads="1"/>
            </p:cNvSpPr>
            <p:nvPr/>
          </p:nvSpPr>
          <p:spPr bwMode="auto">
            <a:xfrm rot="-1643478">
              <a:off x="233473" y="3416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8"/>
            <p:cNvSpPr>
              <a:spLocks noChangeArrowheads="1"/>
            </p:cNvSpPr>
            <p:nvPr/>
          </p:nvSpPr>
          <p:spPr bwMode="auto">
            <a:xfrm rot="-1173913">
              <a:off x="272437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9"/>
            <p:cNvSpPr>
              <a:spLocks noChangeArrowheads="1"/>
            </p:cNvSpPr>
            <p:nvPr/>
          </p:nvSpPr>
          <p:spPr bwMode="auto">
            <a:xfrm rot="-704348">
              <a:off x="313341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50"/>
            <p:cNvSpPr>
              <a:spLocks noChangeArrowheads="1"/>
            </p:cNvSpPr>
            <p:nvPr/>
          </p:nvSpPr>
          <p:spPr bwMode="auto">
            <a:xfrm rot="-234781">
              <a:off x="35542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51"/>
            <p:cNvSpPr>
              <a:spLocks noChangeArrowheads="1"/>
            </p:cNvSpPr>
            <p:nvPr/>
          </p:nvSpPr>
          <p:spPr bwMode="auto">
            <a:xfrm rot="234782">
              <a:off x="39790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52"/>
            <p:cNvSpPr>
              <a:spLocks noChangeArrowheads="1"/>
            </p:cNvSpPr>
            <p:nvPr/>
          </p:nvSpPr>
          <p:spPr bwMode="auto">
            <a:xfrm rot="704348">
              <a:off x="439993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53"/>
            <p:cNvSpPr>
              <a:spLocks noChangeArrowheads="1"/>
            </p:cNvSpPr>
            <p:nvPr/>
          </p:nvSpPr>
          <p:spPr bwMode="auto">
            <a:xfrm rot="1173913">
              <a:off x="480899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54"/>
            <p:cNvSpPr>
              <a:spLocks noChangeArrowheads="1"/>
            </p:cNvSpPr>
            <p:nvPr/>
          </p:nvSpPr>
          <p:spPr bwMode="auto">
            <a:xfrm rot="1643478">
              <a:off x="519863" y="34171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55"/>
            <p:cNvSpPr>
              <a:spLocks noChangeArrowheads="1"/>
            </p:cNvSpPr>
            <p:nvPr/>
          </p:nvSpPr>
          <p:spPr bwMode="auto">
            <a:xfrm rot="2113044">
              <a:off x="556159" y="5624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56"/>
            <p:cNvSpPr>
              <a:spLocks noChangeArrowheads="1"/>
            </p:cNvSpPr>
            <p:nvPr/>
          </p:nvSpPr>
          <p:spPr bwMode="auto">
            <a:xfrm rot="2582608">
              <a:off x="589109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7"/>
            <p:cNvSpPr>
              <a:spLocks noChangeArrowheads="1"/>
            </p:cNvSpPr>
            <p:nvPr/>
          </p:nvSpPr>
          <p:spPr bwMode="auto">
            <a:xfrm rot="3052174">
              <a:off x="618104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8"/>
            <p:cNvSpPr>
              <a:spLocks noChangeArrowheads="1"/>
            </p:cNvSpPr>
            <p:nvPr/>
          </p:nvSpPr>
          <p:spPr bwMode="auto">
            <a:xfrm rot="3521739">
              <a:off x="642602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9"/>
            <p:cNvSpPr>
              <a:spLocks noChangeArrowheads="1"/>
            </p:cNvSpPr>
            <p:nvPr/>
          </p:nvSpPr>
          <p:spPr bwMode="auto">
            <a:xfrm rot="3991306">
              <a:off x="662146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60"/>
            <p:cNvSpPr>
              <a:spLocks noChangeArrowheads="1"/>
            </p:cNvSpPr>
            <p:nvPr/>
          </p:nvSpPr>
          <p:spPr bwMode="auto">
            <a:xfrm rot="4460869">
              <a:off x="676373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61"/>
            <p:cNvSpPr>
              <a:spLocks noChangeArrowheads="1"/>
            </p:cNvSpPr>
            <p:nvPr/>
          </p:nvSpPr>
          <p:spPr bwMode="auto">
            <a:xfrm rot="4930435">
              <a:off x="685015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62"/>
            <p:cNvSpPr>
              <a:spLocks noChangeArrowheads="1"/>
            </p:cNvSpPr>
            <p:nvPr/>
          </p:nvSpPr>
          <p:spPr bwMode="auto">
            <a:xfrm rot="5400000">
              <a:off x="687915" y="31052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63"/>
            <p:cNvSpPr>
              <a:spLocks noChangeArrowheads="1"/>
            </p:cNvSpPr>
            <p:nvPr/>
          </p:nvSpPr>
          <p:spPr bwMode="auto">
            <a:xfrm rot="5869565">
              <a:off x="6850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64"/>
            <p:cNvSpPr>
              <a:spLocks noChangeArrowheads="1"/>
            </p:cNvSpPr>
            <p:nvPr/>
          </p:nvSpPr>
          <p:spPr bwMode="auto">
            <a:xfrm rot="6339131">
              <a:off x="676373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65"/>
            <p:cNvSpPr>
              <a:spLocks noChangeArrowheads="1"/>
            </p:cNvSpPr>
            <p:nvPr/>
          </p:nvSpPr>
          <p:spPr bwMode="auto">
            <a:xfrm rot="6808695">
              <a:off x="662147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66"/>
            <p:cNvSpPr>
              <a:spLocks noChangeArrowheads="1"/>
            </p:cNvSpPr>
            <p:nvPr/>
          </p:nvSpPr>
          <p:spPr bwMode="auto">
            <a:xfrm rot="7278261">
              <a:off x="642603" y="47224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7"/>
            <p:cNvSpPr>
              <a:spLocks noChangeArrowheads="1"/>
            </p:cNvSpPr>
            <p:nvPr/>
          </p:nvSpPr>
          <p:spPr bwMode="auto">
            <a:xfrm rot="7747826">
              <a:off x="618105" y="506948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8"/>
            <p:cNvSpPr>
              <a:spLocks noChangeArrowheads="1"/>
            </p:cNvSpPr>
            <p:nvPr/>
          </p:nvSpPr>
          <p:spPr bwMode="auto">
            <a:xfrm rot="8217393">
              <a:off x="589111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9"/>
            <p:cNvSpPr>
              <a:spLocks noChangeArrowheads="1"/>
            </p:cNvSpPr>
            <p:nvPr/>
          </p:nvSpPr>
          <p:spPr bwMode="auto">
            <a:xfrm rot="8686956">
              <a:off x="556159" y="56480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70"/>
            <p:cNvSpPr>
              <a:spLocks noChangeArrowheads="1"/>
            </p:cNvSpPr>
            <p:nvPr/>
          </p:nvSpPr>
          <p:spPr bwMode="auto">
            <a:xfrm rot="9156522">
              <a:off x="519861" y="58687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71"/>
            <p:cNvSpPr>
              <a:spLocks noChangeArrowheads="1"/>
            </p:cNvSpPr>
            <p:nvPr/>
          </p:nvSpPr>
          <p:spPr bwMode="auto">
            <a:xfrm rot="9626087">
              <a:off x="480898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72"/>
            <p:cNvSpPr>
              <a:spLocks noChangeArrowheads="1"/>
            </p:cNvSpPr>
            <p:nvPr/>
          </p:nvSpPr>
          <p:spPr bwMode="auto">
            <a:xfrm rot="10095652">
              <a:off x="439993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73"/>
            <p:cNvSpPr>
              <a:spLocks noChangeArrowheads="1"/>
            </p:cNvSpPr>
            <p:nvPr/>
          </p:nvSpPr>
          <p:spPr bwMode="auto">
            <a:xfrm rot="10565217">
              <a:off x="39790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74"/>
            <p:cNvSpPr>
              <a:spLocks noChangeArrowheads="1"/>
            </p:cNvSpPr>
            <p:nvPr/>
          </p:nvSpPr>
          <p:spPr bwMode="auto">
            <a:xfrm rot="-10565217">
              <a:off x="35542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75"/>
            <p:cNvSpPr>
              <a:spLocks noChangeArrowheads="1"/>
            </p:cNvSpPr>
            <p:nvPr/>
          </p:nvSpPr>
          <p:spPr bwMode="auto">
            <a:xfrm rot="-10095652">
              <a:off x="313341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76"/>
            <p:cNvSpPr>
              <a:spLocks noChangeArrowheads="1"/>
            </p:cNvSpPr>
            <p:nvPr/>
          </p:nvSpPr>
          <p:spPr bwMode="auto">
            <a:xfrm rot="-9626087">
              <a:off x="272437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7"/>
            <p:cNvSpPr>
              <a:spLocks noChangeArrowheads="1"/>
            </p:cNvSpPr>
            <p:nvPr/>
          </p:nvSpPr>
          <p:spPr bwMode="auto">
            <a:xfrm rot="-9156522">
              <a:off x="233472" y="586877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8"/>
            <p:cNvSpPr>
              <a:spLocks noChangeArrowheads="1"/>
            </p:cNvSpPr>
            <p:nvPr/>
          </p:nvSpPr>
          <p:spPr bwMode="auto">
            <a:xfrm rot="-8686956">
              <a:off x="197176" y="564805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9"/>
            <p:cNvSpPr>
              <a:spLocks noChangeArrowheads="1"/>
            </p:cNvSpPr>
            <p:nvPr/>
          </p:nvSpPr>
          <p:spPr bwMode="auto">
            <a:xfrm rot="-8217391">
              <a:off x="164224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80"/>
            <p:cNvSpPr>
              <a:spLocks noChangeArrowheads="1"/>
            </p:cNvSpPr>
            <p:nvPr/>
          </p:nvSpPr>
          <p:spPr bwMode="auto">
            <a:xfrm rot="-7747826">
              <a:off x="135228" y="506949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81"/>
            <p:cNvSpPr>
              <a:spLocks noChangeArrowheads="1"/>
            </p:cNvSpPr>
            <p:nvPr/>
          </p:nvSpPr>
          <p:spPr bwMode="auto">
            <a:xfrm rot="-7278261">
              <a:off x="110729" y="47224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82"/>
            <p:cNvSpPr>
              <a:spLocks noChangeArrowheads="1"/>
            </p:cNvSpPr>
            <p:nvPr/>
          </p:nvSpPr>
          <p:spPr bwMode="auto">
            <a:xfrm rot="-6808696">
              <a:off x="91185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83"/>
            <p:cNvSpPr>
              <a:spLocks noChangeArrowheads="1"/>
            </p:cNvSpPr>
            <p:nvPr/>
          </p:nvSpPr>
          <p:spPr bwMode="auto">
            <a:xfrm rot="-6339130">
              <a:off x="76959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84"/>
            <p:cNvSpPr>
              <a:spLocks noChangeArrowheads="1"/>
            </p:cNvSpPr>
            <p:nvPr/>
          </p:nvSpPr>
          <p:spPr bwMode="auto">
            <a:xfrm rot="-5869565">
              <a:off x="683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sp>
        <p:nvSpPr>
          <p:cNvPr id="51" name="椭圆 1"/>
          <p:cNvSpPr>
            <a:spLocks noChangeArrowheads="1"/>
          </p:cNvSpPr>
          <p:nvPr/>
        </p:nvSpPr>
        <p:spPr bwMode="auto">
          <a:xfrm>
            <a:off x="2736087" y="843287"/>
            <a:ext cx="1377950" cy="1377950"/>
          </a:xfrm>
          <a:custGeom>
            <a:avLst/>
            <a:gdLst>
              <a:gd name="T0" fmla="*/ 0 w 1648346"/>
              <a:gd name="T1" fmla="*/ 0 h 1656184"/>
              <a:gd name="T2" fmla="*/ 1648346 w 1648346"/>
              <a:gd name="T3" fmla="*/ 1656184 h 1656184"/>
            </a:gdLst>
            <a:ahLst/>
            <a:cxnLst/>
            <a:rect l="T0" t="T1" r="T2" b="T3"/>
            <a:pathLst>
              <a:path w="1648346" h="1656184">
                <a:moveTo>
                  <a:pt x="820254" y="0"/>
                </a:moveTo>
                <a:cubicBezTo>
                  <a:pt x="1277597" y="0"/>
                  <a:pt x="1648346" y="370749"/>
                  <a:pt x="1648346" y="828092"/>
                </a:cubicBezTo>
                <a:cubicBezTo>
                  <a:pt x="1648346" y="1285435"/>
                  <a:pt x="1277597" y="1656184"/>
                  <a:pt x="820254" y="1656184"/>
                </a:cubicBezTo>
                <a:cubicBezTo>
                  <a:pt x="771082" y="1656184"/>
                  <a:pt x="722910" y="1651898"/>
                  <a:pt x="676238" y="1642851"/>
                </a:cubicBezTo>
                <a:lnTo>
                  <a:pt x="676238" y="1458836"/>
                </a:lnTo>
                <a:cubicBezTo>
                  <a:pt x="722365" y="1470593"/>
                  <a:pt x="770659" y="1476164"/>
                  <a:pt x="820254" y="1476164"/>
                </a:cubicBezTo>
                <a:cubicBezTo>
                  <a:pt x="1178174" y="1476164"/>
                  <a:pt x="1468326" y="1186012"/>
                  <a:pt x="1468326" y="828092"/>
                </a:cubicBezTo>
                <a:cubicBezTo>
                  <a:pt x="1468326" y="470172"/>
                  <a:pt x="1178174" y="180020"/>
                  <a:pt x="820254" y="180020"/>
                </a:cubicBezTo>
                <a:cubicBezTo>
                  <a:pt x="499245" y="180020"/>
                  <a:pt x="232748" y="413413"/>
                  <a:pt x="183071" y="720080"/>
                </a:cubicBezTo>
                <a:lnTo>
                  <a:pt x="0" y="720080"/>
                </a:lnTo>
                <a:cubicBezTo>
                  <a:pt x="52132" y="313716"/>
                  <a:pt x="399556" y="0"/>
                  <a:pt x="82025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2" name="椭圆 1"/>
          <p:cNvSpPr>
            <a:spLocks noChangeArrowheads="1"/>
          </p:cNvSpPr>
          <p:nvPr/>
        </p:nvSpPr>
        <p:spPr bwMode="auto">
          <a:xfrm>
            <a:off x="2621787" y="2057724"/>
            <a:ext cx="692150" cy="1379538"/>
          </a:xfrm>
          <a:custGeom>
            <a:avLst/>
            <a:gdLst>
              <a:gd name="T0" fmla="*/ 0 w 828092"/>
              <a:gd name="T1" fmla="*/ 0 h 1656184"/>
              <a:gd name="T2" fmla="*/ 828092 w 828092"/>
              <a:gd name="T3" fmla="*/ 1656184 h 1656184"/>
            </a:gdLst>
            <a:ahLst/>
            <a:cxnLst/>
            <a:rect l="T0" t="T1" r="T2" b="T3"/>
            <a:pathLst>
              <a:path w="828092" h="1656184">
                <a:moveTo>
                  <a:pt x="828092" y="0"/>
                </a:moveTo>
                <a:lnTo>
                  <a:pt x="828092" y="180020"/>
                </a:lnTo>
                <a:cubicBezTo>
                  <a:pt x="470172" y="180020"/>
                  <a:pt x="180020" y="470172"/>
                  <a:pt x="180020" y="828092"/>
                </a:cubicBezTo>
                <a:cubicBezTo>
                  <a:pt x="180020" y="1186012"/>
                  <a:pt x="470172" y="1476164"/>
                  <a:pt x="828092" y="1476164"/>
                </a:cubicBezTo>
                <a:lnTo>
                  <a:pt x="828092" y="1656184"/>
                </a:lnTo>
                <a:cubicBezTo>
                  <a:pt x="370749" y="1656184"/>
                  <a:pt x="0" y="1285435"/>
                  <a:pt x="0" y="828092"/>
                </a:cubicBezTo>
                <a:cubicBezTo>
                  <a:pt x="0" y="370749"/>
                  <a:pt x="370749" y="0"/>
                  <a:pt x="828092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3" name="椭圆 1"/>
          <p:cNvSpPr>
            <a:spLocks noChangeArrowheads="1"/>
          </p:cNvSpPr>
          <p:nvPr/>
        </p:nvSpPr>
        <p:spPr bwMode="auto">
          <a:xfrm rot="5400000">
            <a:off x="2514631" y="3272955"/>
            <a:ext cx="1371600" cy="1385888"/>
          </a:xfrm>
          <a:custGeom>
            <a:avLst/>
            <a:gdLst>
              <a:gd name="T0" fmla="*/ 0 w 1648346"/>
              <a:gd name="T1" fmla="*/ 0 h 1656184"/>
              <a:gd name="T2" fmla="*/ 1648346 w 1648346"/>
              <a:gd name="T3" fmla="*/ 1656184 h 1656184"/>
            </a:gdLst>
            <a:ahLst/>
            <a:cxnLst/>
            <a:rect l="T0" t="T1" r="T2" b="T3"/>
            <a:pathLst>
              <a:path w="1648346" h="1656184">
                <a:moveTo>
                  <a:pt x="820254" y="0"/>
                </a:moveTo>
                <a:cubicBezTo>
                  <a:pt x="1277597" y="0"/>
                  <a:pt x="1648346" y="370749"/>
                  <a:pt x="1648346" y="828092"/>
                </a:cubicBezTo>
                <a:cubicBezTo>
                  <a:pt x="1648346" y="1285435"/>
                  <a:pt x="1277597" y="1656184"/>
                  <a:pt x="820254" y="1656184"/>
                </a:cubicBezTo>
                <a:cubicBezTo>
                  <a:pt x="771082" y="1656184"/>
                  <a:pt x="722910" y="1651898"/>
                  <a:pt x="676238" y="1642851"/>
                </a:cubicBezTo>
                <a:lnTo>
                  <a:pt x="676238" y="1458836"/>
                </a:lnTo>
                <a:cubicBezTo>
                  <a:pt x="722365" y="1470593"/>
                  <a:pt x="770659" y="1476164"/>
                  <a:pt x="820254" y="1476164"/>
                </a:cubicBezTo>
                <a:cubicBezTo>
                  <a:pt x="1178174" y="1476164"/>
                  <a:pt x="1468326" y="1186012"/>
                  <a:pt x="1468326" y="828092"/>
                </a:cubicBezTo>
                <a:cubicBezTo>
                  <a:pt x="1468326" y="470172"/>
                  <a:pt x="1178174" y="180020"/>
                  <a:pt x="820254" y="180020"/>
                </a:cubicBezTo>
                <a:cubicBezTo>
                  <a:pt x="499245" y="180020"/>
                  <a:pt x="232748" y="413413"/>
                  <a:pt x="183071" y="720080"/>
                </a:cubicBezTo>
                <a:lnTo>
                  <a:pt x="0" y="720080"/>
                </a:lnTo>
                <a:cubicBezTo>
                  <a:pt x="52132" y="313716"/>
                  <a:pt x="399556" y="0"/>
                  <a:pt x="82025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4" name="椭圆 1"/>
          <p:cNvSpPr>
            <a:spLocks noChangeArrowheads="1"/>
          </p:cNvSpPr>
          <p:nvPr/>
        </p:nvSpPr>
        <p:spPr bwMode="auto">
          <a:xfrm rot="10800000">
            <a:off x="1502600" y="652787"/>
            <a:ext cx="1379537" cy="1379537"/>
          </a:xfrm>
          <a:custGeom>
            <a:avLst/>
            <a:gdLst>
              <a:gd name="T0" fmla="*/ 0 w 1648346"/>
              <a:gd name="T1" fmla="*/ 0 h 1656184"/>
              <a:gd name="T2" fmla="*/ 1648346 w 1648346"/>
              <a:gd name="T3" fmla="*/ 1656184 h 1656184"/>
            </a:gdLst>
            <a:ahLst/>
            <a:cxnLst/>
            <a:rect l="T0" t="T1" r="T2" b="T3"/>
            <a:pathLst>
              <a:path w="1648346" h="1656184">
                <a:moveTo>
                  <a:pt x="820254" y="0"/>
                </a:moveTo>
                <a:cubicBezTo>
                  <a:pt x="1277597" y="0"/>
                  <a:pt x="1648346" y="370749"/>
                  <a:pt x="1648346" y="828092"/>
                </a:cubicBezTo>
                <a:cubicBezTo>
                  <a:pt x="1648346" y="1285435"/>
                  <a:pt x="1277597" y="1656184"/>
                  <a:pt x="820254" y="1656184"/>
                </a:cubicBezTo>
                <a:cubicBezTo>
                  <a:pt x="771082" y="1656184"/>
                  <a:pt x="722910" y="1651898"/>
                  <a:pt x="676238" y="1642851"/>
                </a:cubicBezTo>
                <a:lnTo>
                  <a:pt x="676238" y="1458836"/>
                </a:lnTo>
                <a:cubicBezTo>
                  <a:pt x="722365" y="1470593"/>
                  <a:pt x="770659" y="1476164"/>
                  <a:pt x="820254" y="1476164"/>
                </a:cubicBezTo>
                <a:cubicBezTo>
                  <a:pt x="1178174" y="1476164"/>
                  <a:pt x="1468326" y="1186012"/>
                  <a:pt x="1468326" y="828092"/>
                </a:cubicBezTo>
                <a:cubicBezTo>
                  <a:pt x="1468326" y="470172"/>
                  <a:pt x="1178174" y="180020"/>
                  <a:pt x="820254" y="180020"/>
                </a:cubicBezTo>
                <a:cubicBezTo>
                  <a:pt x="499245" y="180020"/>
                  <a:pt x="232748" y="413413"/>
                  <a:pt x="183071" y="720080"/>
                </a:cubicBezTo>
                <a:lnTo>
                  <a:pt x="0" y="720080"/>
                </a:lnTo>
                <a:cubicBezTo>
                  <a:pt x="52132" y="313716"/>
                  <a:pt x="399556" y="0"/>
                  <a:pt x="82025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5" name="椭圆 1"/>
          <p:cNvSpPr>
            <a:spLocks noChangeArrowheads="1"/>
          </p:cNvSpPr>
          <p:nvPr/>
        </p:nvSpPr>
        <p:spPr bwMode="auto">
          <a:xfrm rot="6199008">
            <a:off x="1762950" y="2735587"/>
            <a:ext cx="688975" cy="1304925"/>
          </a:xfrm>
          <a:custGeom>
            <a:avLst/>
            <a:gdLst>
              <a:gd name="T0" fmla="*/ 0 w 828092"/>
              <a:gd name="T1" fmla="*/ 0 h 1560369"/>
              <a:gd name="T2" fmla="*/ 828092 w 828092"/>
              <a:gd name="T3" fmla="*/ 1560369 h 1560369"/>
            </a:gdLst>
            <a:ahLst/>
            <a:cxnLst/>
            <a:rect l="T0" t="T1" r="T2" b="T3"/>
            <a:pathLst>
              <a:path w="828092" h="1560369">
                <a:moveTo>
                  <a:pt x="16824" y="994982"/>
                </a:moveTo>
                <a:cubicBezTo>
                  <a:pt x="5793" y="941075"/>
                  <a:pt x="0" y="885260"/>
                  <a:pt x="0" y="828092"/>
                </a:cubicBezTo>
                <a:cubicBezTo>
                  <a:pt x="0" y="370749"/>
                  <a:pt x="370749" y="0"/>
                  <a:pt x="828092" y="0"/>
                </a:cubicBezTo>
                <a:lnTo>
                  <a:pt x="828092" y="180020"/>
                </a:lnTo>
                <a:cubicBezTo>
                  <a:pt x="470172" y="180020"/>
                  <a:pt x="180020" y="470172"/>
                  <a:pt x="180020" y="828092"/>
                </a:cubicBezTo>
                <a:cubicBezTo>
                  <a:pt x="180020" y="1180557"/>
                  <a:pt x="461395" y="1467304"/>
                  <a:pt x="811810" y="1474523"/>
                </a:cubicBezTo>
                <a:lnTo>
                  <a:pt x="449129" y="1560369"/>
                </a:lnTo>
                <a:cubicBezTo>
                  <a:pt x="229080" y="1450469"/>
                  <a:pt x="67556" y="1242904"/>
                  <a:pt x="16824" y="994982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56" name="圆角矩形 14"/>
          <p:cNvSpPr>
            <a:spLocks noChangeArrowheads="1"/>
          </p:cNvSpPr>
          <p:nvPr/>
        </p:nvSpPr>
        <p:spPr bwMode="auto">
          <a:xfrm>
            <a:off x="3987037" y="1176662"/>
            <a:ext cx="3313113" cy="538162"/>
          </a:xfrm>
          <a:custGeom>
            <a:avLst/>
            <a:gdLst>
              <a:gd name="T0" fmla="*/ 0 w 3960440"/>
              <a:gd name="T1" fmla="*/ 0 h 648072"/>
              <a:gd name="T2" fmla="*/ 3960440 w 3960440"/>
              <a:gd name="T3" fmla="*/ 648072 h 648072"/>
            </a:gdLst>
            <a:ahLst/>
            <a:cxnLst/>
            <a:rect l="T0" t="T1" r="T2" b="T3"/>
            <a:pathLst>
              <a:path w="3960440" h="648072">
                <a:moveTo>
                  <a:pt x="0" y="0"/>
                </a:moveTo>
                <a:lnTo>
                  <a:pt x="3636404" y="0"/>
                </a:lnTo>
                <a:cubicBezTo>
                  <a:pt x="3815364" y="0"/>
                  <a:pt x="3960440" y="145076"/>
                  <a:pt x="3960440" y="324036"/>
                </a:cubicBezTo>
                <a:cubicBezTo>
                  <a:pt x="3960440" y="502996"/>
                  <a:pt x="3815364" y="648072"/>
                  <a:pt x="3636404" y="648072"/>
                </a:cubicBezTo>
                <a:lnTo>
                  <a:pt x="0" y="648072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当事人基本信息</a:t>
            </a:r>
          </a:p>
        </p:txBody>
      </p:sp>
      <p:sp>
        <p:nvSpPr>
          <p:cNvPr id="57" name="圆角矩形 14"/>
          <p:cNvSpPr>
            <a:spLocks noChangeArrowheads="1"/>
          </p:cNvSpPr>
          <p:nvPr/>
        </p:nvSpPr>
        <p:spPr bwMode="auto">
          <a:xfrm>
            <a:off x="3616197" y="3196279"/>
            <a:ext cx="3375025" cy="539750"/>
          </a:xfrm>
          <a:custGeom>
            <a:avLst/>
            <a:gdLst>
              <a:gd name="T0" fmla="*/ 0 w 4033295"/>
              <a:gd name="T1" fmla="*/ 0 h 648072"/>
              <a:gd name="T2" fmla="*/ 3709259 w 4033295"/>
              <a:gd name="T3" fmla="*/ 0 h 648072"/>
              <a:gd name="T4" fmla="*/ 4033295 w 4033295"/>
              <a:gd name="T5" fmla="*/ 324036 h 648072"/>
              <a:gd name="T6" fmla="*/ 3709259 w 4033295"/>
              <a:gd name="T7" fmla="*/ 648072 h 648072"/>
              <a:gd name="T8" fmla="*/ 72855 w 4033295"/>
              <a:gd name="T9" fmla="*/ 648072 h 648072"/>
              <a:gd name="T10" fmla="*/ 0 w 4033295"/>
              <a:gd name="T11" fmla="*/ 0 h 6480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33295"/>
              <a:gd name="T19" fmla="*/ 0 h 648072"/>
              <a:gd name="T20" fmla="*/ 4033295 w 4033295"/>
              <a:gd name="T21" fmla="*/ 648072 h 6480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33295" h="648072">
                <a:moveTo>
                  <a:pt x="0" y="0"/>
                </a:moveTo>
                <a:lnTo>
                  <a:pt x="3709259" y="0"/>
                </a:lnTo>
                <a:cubicBezTo>
                  <a:pt x="3888219" y="0"/>
                  <a:pt x="4033295" y="145076"/>
                  <a:pt x="4033295" y="324036"/>
                </a:cubicBezTo>
                <a:cubicBezTo>
                  <a:pt x="4033295" y="502996"/>
                  <a:pt x="3888219" y="648072"/>
                  <a:pt x="3709259" y="648072"/>
                </a:cubicBezTo>
                <a:lnTo>
                  <a:pt x="72855" y="648072"/>
                </a:lnTo>
                <a:cubicBezTo>
                  <a:pt x="72855" y="432048"/>
                  <a:pt x="0" y="216024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案件情况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45"/>
          <p:cNvSpPr>
            <a:spLocks noChangeArrowheads="1"/>
          </p:cNvSpPr>
          <p:nvPr/>
        </p:nvSpPr>
        <p:spPr bwMode="auto">
          <a:xfrm>
            <a:off x="2914015" y="1302385"/>
            <a:ext cx="102298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rPr>
              <a:t>（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rPr>
              <a:t>1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rPr>
              <a:t>）</a:t>
            </a:r>
          </a:p>
        </p:txBody>
      </p:sp>
      <p:sp>
        <p:nvSpPr>
          <p:cNvPr id="59" name="TextBox 46"/>
          <p:cNvSpPr>
            <a:spLocks noChangeArrowheads="1"/>
          </p:cNvSpPr>
          <p:nvPr/>
        </p:nvSpPr>
        <p:spPr bwMode="auto">
          <a:xfrm>
            <a:off x="2785110" y="3736340"/>
            <a:ext cx="83121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rPr>
              <a:t>（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rPr>
              <a:t>2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rPr>
              <a:t>）</a:t>
            </a:r>
          </a:p>
        </p:txBody>
      </p:sp>
      <p:sp>
        <p:nvSpPr>
          <p:cNvPr id="60" name="TextBox 47"/>
          <p:cNvSpPr>
            <a:spLocks noChangeArrowheads="1"/>
          </p:cNvSpPr>
          <p:nvPr/>
        </p:nvSpPr>
        <p:spPr bwMode="auto">
          <a:xfrm>
            <a:off x="4085590" y="1835785"/>
            <a:ext cx="4688840" cy="105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刘某，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女，年龄52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2001-2017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在海南仙居府任职</a:t>
            </a:r>
          </a:p>
        </p:txBody>
      </p:sp>
      <p:sp>
        <p:nvSpPr>
          <p:cNvPr id="61" name="TextBox 48"/>
          <p:cNvSpPr>
            <a:spLocks noChangeArrowheads="1"/>
          </p:cNvSpPr>
          <p:nvPr/>
        </p:nvSpPr>
        <p:spPr bwMode="auto">
          <a:xfrm>
            <a:off x="3987165" y="3736340"/>
            <a:ext cx="4786630" cy="105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单位2017年12月28日口头宣布停业，3日后当事人离职。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bldLvl="0" animBg="1" autoUpdateAnimBg="0"/>
      <p:bldP spid="57" grpId="0" bldLvl="0" animBg="1" autoUpdateAnimBg="0"/>
      <p:bldP spid="58" grpId="0" bldLvl="0" autoUpdateAnimBg="0"/>
      <p:bldP spid="59" grpId="0" bldLvl="0" autoUpdateAnimBg="0"/>
      <p:bldP spid="60" grpId="0" bldLvl="0" autoUpdateAnimBg="0"/>
      <p:bldP spid="61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85"/>
          <p:cNvSpPr>
            <a:spLocks noChangeArrowheads="1"/>
          </p:cNvSpPr>
          <p:nvPr/>
        </p:nvSpPr>
        <p:spPr bwMode="auto">
          <a:xfrm>
            <a:off x="935355" y="294005"/>
            <a:ext cx="390525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代理案件情况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诉讼请求</a:t>
            </a:r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349250" y="293688"/>
            <a:ext cx="503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167"/>
          <p:cNvGrpSpPr/>
          <p:nvPr/>
        </p:nvGrpSpPr>
        <p:grpSpPr bwMode="auto">
          <a:xfrm>
            <a:off x="238125" y="131763"/>
            <a:ext cx="725488" cy="723900"/>
            <a:chOff x="0" y="0"/>
            <a:chExt cx="973930" cy="972480"/>
          </a:xfrm>
        </p:grpSpPr>
        <p:sp>
          <p:nvSpPr>
            <p:cNvPr id="5" name="文本框 139"/>
            <p:cNvSpPr>
              <a:spLocks noChangeArrowheads="1"/>
            </p:cNvSpPr>
            <p:nvPr/>
          </p:nvSpPr>
          <p:spPr bwMode="auto">
            <a:xfrm rot="-5400000">
              <a:off x="65417" y="310523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6" name="文本框 140"/>
            <p:cNvSpPr>
              <a:spLocks noChangeArrowheads="1"/>
            </p:cNvSpPr>
            <p:nvPr/>
          </p:nvSpPr>
          <p:spPr bwMode="auto">
            <a:xfrm rot="-4930435">
              <a:off x="68316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7" name="文本框 141"/>
            <p:cNvSpPr>
              <a:spLocks noChangeArrowheads="1"/>
            </p:cNvSpPr>
            <p:nvPr/>
          </p:nvSpPr>
          <p:spPr bwMode="auto">
            <a:xfrm rot="-4460869">
              <a:off x="76959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8" name="文本框 142"/>
            <p:cNvSpPr>
              <a:spLocks noChangeArrowheads="1"/>
            </p:cNvSpPr>
            <p:nvPr/>
          </p:nvSpPr>
          <p:spPr bwMode="auto">
            <a:xfrm rot="-3991306">
              <a:off x="91185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9" name="文本框 143"/>
            <p:cNvSpPr>
              <a:spLocks noChangeArrowheads="1"/>
            </p:cNvSpPr>
            <p:nvPr/>
          </p:nvSpPr>
          <p:spPr bwMode="auto">
            <a:xfrm rot="-3521739">
              <a:off x="110729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0" name="文本框 144"/>
            <p:cNvSpPr>
              <a:spLocks noChangeArrowheads="1"/>
            </p:cNvSpPr>
            <p:nvPr/>
          </p:nvSpPr>
          <p:spPr bwMode="auto">
            <a:xfrm rot="-3052174">
              <a:off x="135226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1" name="文本框 145"/>
            <p:cNvSpPr>
              <a:spLocks noChangeArrowheads="1"/>
            </p:cNvSpPr>
            <p:nvPr/>
          </p:nvSpPr>
          <p:spPr bwMode="auto">
            <a:xfrm rot="-2582609">
              <a:off x="164224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2" name="文本框 146"/>
            <p:cNvSpPr>
              <a:spLocks noChangeArrowheads="1"/>
            </p:cNvSpPr>
            <p:nvPr/>
          </p:nvSpPr>
          <p:spPr bwMode="auto">
            <a:xfrm rot="-2113044">
              <a:off x="197176" y="5624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7"/>
            <p:cNvSpPr>
              <a:spLocks noChangeArrowheads="1"/>
            </p:cNvSpPr>
            <p:nvPr/>
          </p:nvSpPr>
          <p:spPr bwMode="auto">
            <a:xfrm rot="-1643478">
              <a:off x="233473" y="3416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8"/>
            <p:cNvSpPr>
              <a:spLocks noChangeArrowheads="1"/>
            </p:cNvSpPr>
            <p:nvPr/>
          </p:nvSpPr>
          <p:spPr bwMode="auto">
            <a:xfrm rot="-1173913">
              <a:off x="272437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9"/>
            <p:cNvSpPr>
              <a:spLocks noChangeArrowheads="1"/>
            </p:cNvSpPr>
            <p:nvPr/>
          </p:nvSpPr>
          <p:spPr bwMode="auto">
            <a:xfrm rot="-704348">
              <a:off x="313341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50"/>
            <p:cNvSpPr>
              <a:spLocks noChangeArrowheads="1"/>
            </p:cNvSpPr>
            <p:nvPr/>
          </p:nvSpPr>
          <p:spPr bwMode="auto">
            <a:xfrm rot="-234781">
              <a:off x="35542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51"/>
            <p:cNvSpPr>
              <a:spLocks noChangeArrowheads="1"/>
            </p:cNvSpPr>
            <p:nvPr/>
          </p:nvSpPr>
          <p:spPr bwMode="auto">
            <a:xfrm rot="234782">
              <a:off x="39790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52"/>
            <p:cNvSpPr>
              <a:spLocks noChangeArrowheads="1"/>
            </p:cNvSpPr>
            <p:nvPr/>
          </p:nvSpPr>
          <p:spPr bwMode="auto">
            <a:xfrm rot="704348">
              <a:off x="439993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53"/>
            <p:cNvSpPr>
              <a:spLocks noChangeArrowheads="1"/>
            </p:cNvSpPr>
            <p:nvPr/>
          </p:nvSpPr>
          <p:spPr bwMode="auto">
            <a:xfrm rot="1173913">
              <a:off x="480899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54"/>
            <p:cNvSpPr>
              <a:spLocks noChangeArrowheads="1"/>
            </p:cNvSpPr>
            <p:nvPr/>
          </p:nvSpPr>
          <p:spPr bwMode="auto">
            <a:xfrm rot="1643478">
              <a:off x="519863" y="34171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55"/>
            <p:cNvSpPr>
              <a:spLocks noChangeArrowheads="1"/>
            </p:cNvSpPr>
            <p:nvPr/>
          </p:nvSpPr>
          <p:spPr bwMode="auto">
            <a:xfrm rot="2113044">
              <a:off x="556159" y="5624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56"/>
            <p:cNvSpPr>
              <a:spLocks noChangeArrowheads="1"/>
            </p:cNvSpPr>
            <p:nvPr/>
          </p:nvSpPr>
          <p:spPr bwMode="auto">
            <a:xfrm rot="2582608">
              <a:off x="589109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7"/>
            <p:cNvSpPr>
              <a:spLocks noChangeArrowheads="1"/>
            </p:cNvSpPr>
            <p:nvPr/>
          </p:nvSpPr>
          <p:spPr bwMode="auto">
            <a:xfrm rot="3052174">
              <a:off x="618104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8"/>
            <p:cNvSpPr>
              <a:spLocks noChangeArrowheads="1"/>
            </p:cNvSpPr>
            <p:nvPr/>
          </p:nvSpPr>
          <p:spPr bwMode="auto">
            <a:xfrm rot="3521739">
              <a:off x="642602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9"/>
            <p:cNvSpPr>
              <a:spLocks noChangeArrowheads="1"/>
            </p:cNvSpPr>
            <p:nvPr/>
          </p:nvSpPr>
          <p:spPr bwMode="auto">
            <a:xfrm rot="3991306">
              <a:off x="662146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60"/>
            <p:cNvSpPr>
              <a:spLocks noChangeArrowheads="1"/>
            </p:cNvSpPr>
            <p:nvPr/>
          </p:nvSpPr>
          <p:spPr bwMode="auto">
            <a:xfrm rot="4460869">
              <a:off x="676373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61"/>
            <p:cNvSpPr>
              <a:spLocks noChangeArrowheads="1"/>
            </p:cNvSpPr>
            <p:nvPr/>
          </p:nvSpPr>
          <p:spPr bwMode="auto">
            <a:xfrm rot="4930435">
              <a:off x="685015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62"/>
            <p:cNvSpPr>
              <a:spLocks noChangeArrowheads="1"/>
            </p:cNvSpPr>
            <p:nvPr/>
          </p:nvSpPr>
          <p:spPr bwMode="auto">
            <a:xfrm rot="5400000">
              <a:off x="687915" y="31052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63"/>
            <p:cNvSpPr>
              <a:spLocks noChangeArrowheads="1"/>
            </p:cNvSpPr>
            <p:nvPr/>
          </p:nvSpPr>
          <p:spPr bwMode="auto">
            <a:xfrm rot="5869565">
              <a:off x="6850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64"/>
            <p:cNvSpPr>
              <a:spLocks noChangeArrowheads="1"/>
            </p:cNvSpPr>
            <p:nvPr/>
          </p:nvSpPr>
          <p:spPr bwMode="auto">
            <a:xfrm rot="6339131">
              <a:off x="676373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65"/>
            <p:cNvSpPr>
              <a:spLocks noChangeArrowheads="1"/>
            </p:cNvSpPr>
            <p:nvPr/>
          </p:nvSpPr>
          <p:spPr bwMode="auto">
            <a:xfrm rot="6808695">
              <a:off x="662147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66"/>
            <p:cNvSpPr>
              <a:spLocks noChangeArrowheads="1"/>
            </p:cNvSpPr>
            <p:nvPr/>
          </p:nvSpPr>
          <p:spPr bwMode="auto">
            <a:xfrm rot="7278261">
              <a:off x="642603" y="47224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7"/>
            <p:cNvSpPr>
              <a:spLocks noChangeArrowheads="1"/>
            </p:cNvSpPr>
            <p:nvPr/>
          </p:nvSpPr>
          <p:spPr bwMode="auto">
            <a:xfrm rot="7747826">
              <a:off x="618105" y="506948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8"/>
            <p:cNvSpPr>
              <a:spLocks noChangeArrowheads="1"/>
            </p:cNvSpPr>
            <p:nvPr/>
          </p:nvSpPr>
          <p:spPr bwMode="auto">
            <a:xfrm rot="8217393">
              <a:off x="589111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9"/>
            <p:cNvSpPr>
              <a:spLocks noChangeArrowheads="1"/>
            </p:cNvSpPr>
            <p:nvPr/>
          </p:nvSpPr>
          <p:spPr bwMode="auto">
            <a:xfrm rot="8686956">
              <a:off x="556159" y="56480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70"/>
            <p:cNvSpPr>
              <a:spLocks noChangeArrowheads="1"/>
            </p:cNvSpPr>
            <p:nvPr/>
          </p:nvSpPr>
          <p:spPr bwMode="auto">
            <a:xfrm rot="9156522">
              <a:off x="519861" y="58687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71"/>
            <p:cNvSpPr>
              <a:spLocks noChangeArrowheads="1"/>
            </p:cNvSpPr>
            <p:nvPr/>
          </p:nvSpPr>
          <p:spPr bwMode="auto">
            <a:xfrm rot="9626087">
              <a:off x="480898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72"/>
            <p:cNvSpPr>
              <a:spLocks noChangeArrowheads="1"/>
            </p:cNvSpPr>
            <p:nvPr/>
          </p:nvSpPr>
          <p:spPr bwMode="auto">
            <a:xfrm rot="10095652">
              <a:off x="439993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73"/>
            <p:cNvSpPr>
              <a:spLocks noChangeArrowheads="1"/>
            </p:cNvSpPr>
            <p:nvPr/>
          </p:nvSpPr>
          <p:spPr bwMode="auto">
            <a:xfrm rot="10565217">
              <a:off x="39790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74"/>
            <p:cNvSpPr>
              <a:spLocks noChangeArrowheads="1"/>
            </p:cNvSpPr>
            <p:nvPr/>
          </p:nvSpPr>
          <p:spPr bwMode="auto">
            <a:xfrm rot="-10565217">
              <a:off x="35542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75"/>
            <p:cNvSpPr>
              <a:spLocks noChangeArrowheads="1"/>
            </p:cNvSpPr>
            <p:nvPr/>
          </p:nvSpPr>
          <p:spPr bwMode="auto">
            <a:xfrm rot="-10095652">
              <a:off x="313341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76"/>
            <p:cNvSpPr>
              <a:spLocks noChangeArrowheads="1"/>
            </p:cNvSpPr>
            <p:nvPr/>
          </p:nvSpPr>
          <p:spPr bwMode="auto">
            <a:xfrm rot="-9626087">
              <a:off x="272437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7"/>
            <p:cNvSpPr>
              <a:spLocks noChangeArrowheads="1"/>
            </p:cNvSpPr>
            <p:nvPr/>
          </p:nvSpPr>
          <p:spPr bwMode="auto">
            <a:xfrm rot="-9156522">
              <a:off x="233472" y="586877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8"/>
            <p:cNvSpPr>
              <a:spLocks noChangeArrowheads="1"/>
            </p:cNvSpPr>
            <p:nvPr/>
          </p:nvSpPr>
          <p:spPr bwMode="auto">
            <a:xfrm rot="-8686956">
              <a:off x="197176" y="564805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9"/>
            <p:cNvSpPr>
              <a:spLocks noChangeArrowheads="1"/>
            </p:cNvSpPr>
            <p:nvPr/>
          </p:nvSpPr>
          <p:spPr bwMode="auto">
            <a:xfrm rot="-8217391">
              <a:off x="164224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80"/>
            <p:cNvSpPr>
              <a:spLocks noChangeArrowheads="1"/>
            </p:cNvSpPr>
            <p:nvPr/>
          </p:nvSpPr>
          <p:spPr bwMode="auto">
            <a:xfrm rot="-7747826">
              <a:off x="135228" y="506949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81"/>
            <p:cNvSpPr>
              <a:spLocks noChangeArrowheads="1"/>
            </p:cNvSpPr>
            <p:nvPr/>
          </p:nvSpPr>
          <p:spPr bwMode="auto">
            <a:xfrm rot="-7278261">
              <a:off x="110729" y="47224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82"/>
            <p:cNvSpPr>
              <a:spLocks noChangeArrowheads="1"/>
            </p:cNvSpPr>
            <p:nvPr/>
          </p:nvSpPr>
          <p:spPr bwMode="auto">
            <a:xfrm rot="-6808696">
              <a:off x="91185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83"/>
            <p:cNvSpPr>
              <a:spLocks noChangeArrowheads="1"/>
            </p:cNvSpPr>
            <p:nvPr/>
          </p:nvSpPr>
          <p:spPr bwMode="auto">
            <a:xfrm rot="-6339130">
              <a:off x="76959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84"/>
            <p:cNvSpPr>
              <a:spLocks noChangeArrowheads="1"/>
            </p:cNvSpPr>
            <p:nvPr/>
          </p:nvSpPr>
          <p:spPr bwMode="auto">
            <a:xfrm rot="-5869565">
              <a:off x="683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sp>
        <p:nvSpPr>
          <p:cNvPr id="51" name="椭圆 252"/>
          <p:cNvSpPr>
            <a:spLocks noChangeArrowheads="1"/>
          </p:cNvSpPr>
          <p:nvPr/>
        </p:nvSpPr>
        <p:spPr bwMode="auto">
          <a:xfrm>
            <a:off x="-1835150" y="1111250"/>
            <a:ext cx="3287713" cy="3287713"/>
          </a:xfrm>
          <a:prstGeom prst="ellipse">
            <a:avLst/>
          </a:prstGeom>
          <a:noFill/>
          <a:ln w="9525">
            <a:solidFill>
              <a:schemeClr val="bg1">
                <a:alpha val="69019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52" name="组合 2"/>
          <p:cNvGrpSpPr/>
          <p:nvPr/>
        </p:nvGrpSpPr>
        <p:grpSpPr bwMode="auto">
          <a:xfrm>
            <a:off x="-1758950" y="1189038"/>
            <a:ext cx="3132138" cy="3132137"/>
            <a:chOff x="0" y="0"/>
            <a:chExt cx="3131774" cy="3132152"/>
          </a:xfrm>
          <a:solidFill>
            <a:schemeClr val="bg1"/>
          </a:solidFill>
        </p:grpSpPr>
        <p:sp>
          <p:nvSpPr>
            <p:cNvPr id="53" name="矩形 254"/>
            <p:cNvSpPr>
              <a:spLocks noChangeArrowheads="1"/>
            </p:cNvSpPr>
            <p:nvPr/>
          </p:nvSpPr>
          <p:spPr bwMode="auto">
            <a:xfrm rot="-5400000">
              <a:off x="58328" y="150126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255"/>
            <p:cNvSpPr>
              <a:spLocks noChangeArrowheads="1"/>
            </p:cNvSpPr>
            <p:nvPr/>
          </p:nvSpPr>
          <p:spPr bwMode="auto">
            <a:xfrm rot="-5181819">
              <a:off x="61351" y="14060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256"/>
            <p:cNvSpPr>
              <a:spLocks noChangeArrowheads="1"/>
            </p:cNvSpPr>
            <p:nvPr/>
          </p:nvSpPr>
          <p:spPr bwMode="auto">
            <a:xfrm rot="-4963636">
              <a:off x="70408" y="13111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6" name="矩形 257"/>
            <p:cNvSpPr>
              <a:spLocks noChangeArrowheads="1"/>
            </p:cNvSpPr>
            <p:nvPr/>
          </p:nvSpPr>
          <p:spPr bwMode="auto">
            <a:xfrm rot="-4745455">
              <a:off x="85461" y="121711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7" name="矩形 258"/>
            <p:cNvSpPr>
              <a:spLocks noChangeArrowheads="1"/>
            </p:cNvSpPr>
            <p:nvPr/>
          </p:nvSpPr>
          <p:spPr bwMode="auto">
            <a:xfrm rot="-4527274">
              <a:off x="106452" y="112418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8" name="矩形 259"/>
            <p:cNvSpPr>
              <a:spLocks noChangeArrowheads="1"/>
            </p:cNvSpPr>
            <p:nvPr/>
          </p:nvSpPr>
          <p:spPr bwMode="auto">
            <a:xfrm rot="-4309091">
              <a:off x="133294" y="103276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9" name="矩形 260"/>
            <p:cNvSpPr>
              <a:spLocks noChangeArrowheads="1"/>
            </p:cNvSpPr>
            <p:nvPr/>
          </p:nvSpPr>
          <p:spPr bwMode="auto">
            <a:xfrm rot="-4090909">
              <a:off x="165881" y="94323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0" name="矩形 261"/>
            <p:cNvSpPr>
              <a:spLocks noChangeArrowheads="1"/>
            </p:cNvSpPr>
            <p:nvPr/>
          </p:nvSpPr>
          <p:spPr bwMode="auto">
            <a:xfrm rot="-3872726">
              <a:off x="204080" y="85594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262"/>
            <p:cNvSpPr>
              <a:spLocks noChangeArrowheads="1"/>
            </p:cNvSpPr>
            <p:nvPr/>
          </p:nvSpPr>
          <p:spPr bwMode="auto">
            <a:xfrm rot="-3654545">
              <a:off x="247738" y="77126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263"/>
            <p:cNvSpPr>
              <a:spLocks noChangeArrowheads="1"/>
            </p:cNvSpPr>
            <p:nvPr/>
          </p:nvSpPr>
          <p:spPr bwMode="auto">
            <a:xfrm rot="-3436364">
              <a:off x="296679" y="68951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264"/>
            <p:cNvSpPr>
              <a:spLocks noChangeArrowheads="1"/>
            </p:cNvSpPr>
            <p:nvPr/>
          </p:nvSpPr>
          <p:spPr bwMode="auto">
            <a:xfrm rot="-3218181">
              <a:off x="350706" y="6110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265"/>
            <p:cNvSpPr>
              <a:spLocks noChangeArrowheads="1"/>
            </p:cNvSpPr>
            <p:nvPr/>
          </p:nvSpPr>
          <p:spPr bwMode="auto">
            <a:xfrm rot="-3000000">
              <a:off x="409602" y="53615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5" name="矩形 266"/>
            <p:cNvSpPr>
              <a:spLocks noChangeArrowheads="1"/>
            </p:cNvSpPr>
            <p:nvPr/>
          </p:nvSpPr>
          <p:spPr bwMode="auto">
            <a:xfrm rot="-2781819">
              <a:off x="473129" y="46514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6" name="矩形 267"/>
            <p:cNvSpPr>
              <a:spLocks noChangeArrowheads="1"/>
            </p:cNvSpPr>
            <p:nvPr/>
          </p:nvSpPr>
          <p:spPr bwMode="auto">
            <a:xfrm rot="-2563636">
              <a:off x="541033" y="39831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7" name="矩形 268"/>
            <p:cNvSpPr>
              <a:spLocks noChangeArrowheads="1"/>
            </p:cNvSpPr>
            <p:nvPr/>
          </p:nvSpPr>
          <p:spPr bwMode="auto">
            <a:xfrm rot="-2345455">
              <a:off x="613037" y="33591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8" name="矩形 269"/>
            <p:cNvSpPr>
              <a:spLocks noChangeArrowheads="1"/>
            </p:cNvSpPr>
            <p:nvPr/>
          </p:nvSpPr>
          <p:spPr bwMode="auto">
            <a:xfrm rot="-2127274">
              <a:off x="688854" y="2782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9" name="矩形 270"/>
            <p:cNvSpPr>
              <a:spLocks noChangeArrowheads="1"/>
            </p:cNvSpPr>
            <p:nvPr/>
          </p:nvSpPr>
          <p:spPr bwMode="auto">
            <a:xfrm rot="-1909091">
              <a:off x="768178" y="2254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0" name="矩形 271"/>
            <p:cNvSpPr>
              <a:spLocks noChangeArrowheads="1"/>
            </p:cNvSpPr>
            <p:nvPr/>
          </p:nvSpPr>
          <p:spPr bwMode="auto">
            <a:xfrm rot="-1690909">
              <a:off x="850689" y="17780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" name="矩形 272"/>
            <p:cNvSpPr>
              <a:spLocks noChangeArrowheads="1"/>
            </p:cNvSpPr>
            <p:nvPr/>
          </p:nvSpPr>
          <p:spPr bwMode="auto">
            <a:xfrm rot="-1472726">
              <a:off x="936056" y="1354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2" name="矩形 273"/>
            <p:cNvSpPr>
              <a:spLocks noChangeArrowheads="1"/>
            </p:cNvSpPr>
            <p:nvPr/>
          </p:nvSpPr>
          <p:spPr bwMode="auto">
            <a:xfrm rot="-1254545">
              <a:off x="1023936" y="9868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3" name="矩形 274"/>
            <p:cNvSpPr>
              <a:spLocks noChangeArrowheads="1"/>
            </p:cNvSpPr>
            <p:nvPr/>
          </p:nvSpPr>
          <p:spPr bwMode="auto">
            <a:xfrm rot="-1036364">
              <a:off x="1113971" y="6752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4" name="矩形 275"/>
            <p:cNvSpPr>
              <a:spLocks noChangeArrowheads="1"/>
            </p:cNvSpPr>
            <p:nvPr/>
          </p:nvSpPr>
          <p:spPr bwMode="auto">
            <a:xfrm rot="-818181">
              <a:off x="1205802" y="4213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5" name="矩形 276"/>
            <p:cNvSpPr>
              <a:spLocks noChangeArrowheads="1"/>
            </p:cNvSpPr>
            <p:nvPr/>
          </p:nvSpPr>
          <p:spPr bwMode="auto">
            <a:xfrm rot="-600000">
              <a:off x="1299059" y="2262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6" name="矩形 277"/>
            <p:cNvSpPr>
              <a:spLocks noChangeArrowheads="1"/>
            </p:cNvSpPr>
            <p:nvPr/>
          </p:nvSpPr>
          <p:spPr bwMode="auto">
            <a:xfrm rot="-381819">
              <a:off x="1393366" y="906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7" name="矩形 278"/>
            <p:cNvSpPr>
              <a:spLocks noChangeArrowheads="1"/>
            </p:cNvSpPr>
            <p:nvPr/>
          </p:nvSpPr>
          <p:spPr bwMode="auto">
            <a:xfrm rot="-163636">
              <a:off x="1488342" y="151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8" name="矩形 279"/>
            <p:cNvSpPr>
              <a:spLocks noChangeArrowheads="1"/>
            </p:cNvSpPr>
            <p:nvPr/>
          </p:nvSpPr>
          <p:spPr bwMode="auto">
            <a:xfrm rot="54546">
              <a:off x="1583606" y="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9" name="矩形 280"/>
            <p:cNvSpPr>
              <a:spLocks noChangeArrowheads="1"/>
            </p:cNvSpPr>
            <p:nvPr/>
          </p:nvSpPr>
          <p:spPr bwMode="auto">
            <a:xfrm rot="272727">
              <a:off x="1678775" y="453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0" name="矩形 281"/>
            <p:cNvSpPr>
              <a:spLocks noChangeArrowheads="1"/>
            </p:cNvSpPr>
            <p:nvPr/>
          </p:nvSpPr>
          <p:spPr bwMode="auto">
            <a:xfrm rot="490909">
              <a:off x="1773464" y="150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1" name="矩形 282"/>
            <p:cNvSpPr>
              <a:spLocks noChangeArrowheads="1"/>
            </p:cNvSpPr>
            <p:nvPr/>
          </p:nvSpPr>
          <p:spPr bwMode="auto">
            <a:xfrm rot="709091">
              <a:off x="1867292" y="316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" name="矩形 283"/>
            <p:cNvSpPr>
              <a:spLocks noChangeArrowheads="1"/>
            </p:cNvSpPr>
            <p:nvPr/>
          </p:nvSpPr>
          <p:spPr bwMode="auto">
            <a:xfrm rot="927273">
              <a:off x="1959883" y="5410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3" name="矩形 284"/>
            <p:cNvSpPr>
              <a:spLocks noChangeArrowheads="1"/>
            </p:cNvSpPr>
            <p:nvPr/>
          </p:nvSpPr>
          <p:spPr bwMode="auto">
            <a:xfrm rot="1145455">
              <a:off x="2050863" y="823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4" name="矩形 285"/>
            <p:cNvSpPr>
              <a:spLocks noChangeArrowheads="1"/>
            </p:cNvSpPr>
            <p:nvPr/>
          </p:nvSpPr>
          <p:spPr bwMode="auto">
            <a:xfrm rot="1363637">
              <a:off x="2139865" y="11639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5" name="矩形 286"/>
            <p:cNvSpPr>
              <a:spLocks noChangeArrowheads="1"/>
            </p:cNvSpPr>
            <p:nvPr/>
          </p:nvSpPr>
          <p:spPr bwMode="auto">
            <a:xfrm rot="1581818">
              <a:off x="2226531" y="15597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6" name="矩形 287"/>
            <p:cNvSpPr>
              <a:spLocks noChangeArrowheads="1"/>
            </p:cNvSpPr>
            <p:nvPr/>
          </p:nvSpPr>
          <p:spPr bwMode="auto">
            <a:xfrm rot="1800000">
              <a:off x="2310512" y="20096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7" name="矩形 288"/>
            <p:cNvSpPr>
              <a:spLocks noChangeArrowheads="1"/>
            </p:cNvSpPr>
            <p:nvPr/>
          </p:nvSpPr>
          <p:spPr bwMode="auto">
            <a:xfrm rot="2018182">
              <a:off x="2391471" y="2512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8" name="矩形 289"/>
            <p:cNvSpPr>
              <a:spLocks noChangeArrowheads="1"/>
            </p:cNvSpPr>
            <p:nvPr/>
          </p:nvSpPr>
          <p:spPr bwMode="auto">
            <a:xfrm rot="2236364">
              <a:off x="2469080" y="30646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9" name="矩形 290"/>
            <p:cNvSpPr>
              <a:spLocks noChangeArrowheads="1"/>
            </p:cNvSpPr>
            <p:nvPr/>
          </p:nvSpPr>
          <p:spPr bwMode="auto">
            <a:xfrm rot="2454545">
              <a:off x="2543029" y="3665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0" name="矩形 291"/>
            <p:cNvSpPr>
              <a:spLocks noChangeArrowheads="1"/>
            </p:cNvSpPr>
            <p:nvPr/>
          </p:nvSpPr>
          <p:spPr bwMode="auto">
            <a:xfrm rot="2672727">
              <a:off x="2613018" y="43118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1" name="矩形 292"/>
            <p:cNvSpPr>
              <a:spLocks noChangeArrowheads="1"/>
            </p:cNvSpPr>
            <p:nvPr/>
          </p:nvSpPr>
          <p:spPr bwMode="auto">
            <a:xfrm rot="2890909">
              <a:off x="2678766" y="50014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" name="矩形 293"/>
            <p:cNvSpPr>
              <a:spLocks noChangeArrowheads="1"/>
            </p:cNvSpPr>
            <p:nvPr/>
          </p:nvSpPr>
          <p:spPr bwMode="auto">
            <a:xfrm rot="3109091">
              <a:off x="2740009" y="57312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3" name="矩形 294"/>
            <p:cNvSpPr>
              <a:spLocks noChangeArrowheads="1"/>
            </p:cNvSpPr>
            <p:nvPr/>
          </p:nvSpPr>
          <p:spPr bwMode="auto">
            <a:xfrm rot="3327274">
              <a:off x="2796499" y="64985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4" name="矩形 295"/>
            <p:cNvSpPr>
              <a:spLocks noChangeArrowheads="1"/>
            </p:cNvSpPr>
            <p:nvPr/>
          </p:nvSpPr>
          <p:spPr bwMode="auto">
            <a:xfrm rot="3545455">
              <a:off x="2848008" y="73000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5" name="矩形 296"/>
            <p:cNvSpPr>
              <a:spLocks noChangeArrowheads="1"/>
            </p:cNvSpPr>
            <p:nvPr/>
          </p:nvSpPr>
          <p:spPr bwMode="auto">
            <a:xfrm rot="3763637">
              <a:off x="2894332" y="81326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6" name="矩形 297"/>
            <p:cNvSpPr>
              <a:spLocks noChangeArrowheads="1"/>
            </p:cNvSpPr>
            <p:nvPr/>
          </p:nvSpPr>
          <p:spPr bwMode="auto">
            <a:xfrm rot="3981819">
              <a:off x="2935281" y="89928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7" name="矩形 298"/>
            <p:cNvSpPr>
              <a:spLocks noChangeArrowheads="1"/>
            </p:cNvSpPr>
            <p:nvPr/>
          </p:nvSpPr>
          <p:spPr bwMode="auto">
            <a:xfrm rot="4200000">
              <a:off x="2970691" y="9877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8" name="矩形 299"/>
            <p:cNvSpPr>
              <a:spLocks noChangeArrowheads="1"/>
            </p:cNvSpPr>
            <p:nvPr/>
          </p:nvSpPr>
          <p:spPr bwMode="auto">
            <a:xfrm rot="4418182">
              <a:off x="3000421" y="107825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9" name="矩形 300"/>
            <p:cNvSpPr>
              <a:spLocks noChangeArrowheads="1"/>
            </p:cNvSpPr>
            <p:nvPr/>
          </p:nvSpPr>
          <p:spPr bwMode="auto">
            <a:xfrm rot="4636364">
              <a:off x="3024349" y="117048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0" name="矩形 301"/>
            <p:cNvSpPr>
              <a:spLocks noChangeArrowheads="1"/>
            </p:cNvSpPr>
            <p:nvPr/>
          </p:nvSpPr>
          <p:spPr bwMode="auto">
            <a:xfrm rot="4854546">
              <a:off x="3042380" y="126403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1" name="矩形 302"/>
            <p:cNvSpPr>
              <a:spLocks noChangeArrowheads="1"/>
            </p:cNvSpPr>
            <p:nvPr/>
          </p:nvSpPr>
          <p:spPr bwMode="auto">
            <a:xfrm rot="5072727">
              <a:off x="3054442" y="135854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" name="矩形 303"/>
            <p:cNvSpPr>
              <a:spLocks noChangeArrowheads="1"/>
            </p:cNvSpPr>
            <p:nvPr/>
          </p:nvSpPr>
          <p:spPr bwMode="auto">
            <a:xfrm rot="5290909">
              <a:off x="3060484" y="145362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3" name="矩形 304"/>
            <p:cNvSpPr>
              <a:spLocks noChangeArrowheads="1"/>
            </p:cNvSpPr>
            <p:nvPr/>
          </p:nvSpPr>
          <p:spPr bwMode="auto">
            <a:xfrm rot="5509091">
              <a:off x="3060484" y="154890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" name="矩形 305"/>
            <p:cNvSpPr>
              <a:spLocks noChangeArrowheads="1"/>
            </p:cNvSpPr>
            <p:nvPr/>
          </p:nvSpPr>
          <p:spPr bwMode="auto">
            <a:xfrm rot="5727274">
              <a:off x="3054442" y="16439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5" name="矩形 306"/>
            <p:cNvSpPr>
              <a:spLocks noChangeArrowheads="1"/>
            </p:cNvSpPr>
            <p:nvPr/>
          </p:nvSpPr>
          <p:spPr bwMode="auto">
            <a:xfrm rot="5945456">
              <a:off x="3042380" y="17385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6" name="矩形 307"/>
            <p:cNvSpPr>
              <a:spLocks noChangeArrowheads="1"/>
            </p:cNvSpPr>
            <p:nvPr/>
          </p:nvSpPr>
          <p:spPr bwMode="auto">
            <a:xfrm rot="6163637">
              <a:off x="3024349" y="183205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7" name="矩形 308"/>
            <p:cNvSpPr>
              <a:spLocks noChangeArrowheads="1"/>
            </p:cNvSpPr>
            <p:nvPr/>
          </p:nvSpPr>
          <p:spPr bwMode="auto">
            <a:xfrm rot="6381819">
              <a:off x="3000421" y="192427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8" name="矩形 309"/>
            <p:cNvSpPr>
              <a:spLocks noChangeArrowheads="1"/>
            </p:cNvSpPr>
            <p:nvPr/>
          </p:nvSpPr>
          <p:spPr bwMode="auto">
            <a:xfrm rot="6600000">
              <a:off x="2970691" y="201479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9" name="矩形 310"/>
            <p:cNvSpPr>
              <a:spLocks noChangeArrowheads="1"/>
            </p:cNvSpPr>
            <p:nvPr/>
          </p:nvSpPr>
          <p:spPr bwMode="auto">
            <a:xfrm rot="6818182">
              <a:off x="2935281" y="210324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0" name="矩形 311"/>
            <p:cNvSpPr>
              <a:spLocks noChangeArrowheads="1"/>
            </p:cNvSpPr>
            <p:nvPr/>
          </p:nvSpPr>
          <p:spPr bwMode="auto">
            <a:xfrm rot="7036364">
              <a:off x="2894332" y="218927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1" name="矩形 312"/>
            <p:cNvSpPr>
              <a:spLocks noChangeArrowheads="1"/>
            </p:cNvSpPr>
            <p:nvPr/>
          </p:nvSpPr>
          <p:spPr bwMode="auto">
            <a:xfrm rot="7254546">
              <a:off x="2848008" y="227253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2" name="矩形 313"/>
            <p:cNvSpPr>
              <a:spLocks noChangeArrowheads="1"/>
            </p:cNvSpPr>
            <p:nvPr/>
          </p:nvSpPr>
          <p:spPr bwMode="auto">
            <a:xfrm rot="7472727">
              <a:off x="2796499" y="235268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3" name="矩形 314"/>
            <p:cNvSpPr>
              <a:spLocks noChangeArrowheads="1"/>
            </p:cNvSpPr>
            <p:nvPr/>
          </p:nvSpPr>
          <p:spPr bwMode="auto">
            <a:xfrm rot="7690909">
              <a:off x="2740009" y="242940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4" name="矩形 315"/>
            <p:cNvSpPr>
              <a:spLocks noChangeArrowheads="1"/>
            </p:cNvSpPr>
            <p:nvPr/>
          </p:nvSpPr>
          <p:spPr bwMode="auto">
            <a:xfrm rot="7909091">
              <a:off x="2678766" y="25023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5" name="矩形 316"/>
            <p:cNvSpPr>
              <a:spLocks noChangeArrowheads="1"/>
            </p:cNvSpPr>
            <p:nvPr/>
          </p:nvSpPr>
          <p:spPr bwMode="auto">
            <a:xfrm rot="8127274">
              <a:off x="2613018" y="257134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6" name="矩形 317"/>
            <p:cNvSpPr>
              <a:spLocks noChangeArrowheads="1"/>
            </p:cNvSpPr>
            <p:nvPr/>
          </p:nvSpPr>
          <p:spPr bwMode="auto">
            <a:xfrm rot="8345455">
              <a:off x="2543029" y="263599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7" name="矩形 318"/>
            <p:cNvSpPr>
              <a:spLocks noChangeArrowheads="1"/>
            </p:cNvSpPr>
            <p:nvPr/>
          </p:nvSpPr>
          <p:spPr bwMode="auto">
            <a:xfrm rot="8563638">
              <a:off x="2469080" y="269606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8" name="矩形 319"/>
            <p:cNvSpPr>
              <a:spLocks noChangeArrowheads="1"/>
            </p:cNvSpPr>
            <p:nvPr/>
          </p:nvSpPr>
          <p:spPr bwMode="auto">
            <a:xfrm rot="8781819">
              <a:off x="2391471" y="27513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9" name="矩形 320"/>
            <p:cNvSpPr>
              <a:spLocks noChangeArrowheads="1"/>
            </p:cNvSpPr>
            <p:nvPr/>
          </p:nvSpPr>
          <p:spPr bwMode="auto">
            <a:xfrm rot="9000000">
              <a:off x="2310512" y="280156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0" name="矩形 321"/>
            <p:cNvSpPr>
              <a:spLocks noChangeArrowheads="1"/>
            </p:cNvSpPr>
            <p:nvPr/>
          </p:nvSpPr>
          <p:spPr bwMode="auto">
            <a:xfrm rot="9218183">
              <a:off x="2226530" y="284656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1" name="矩形 322"/>
            <p:cNvSpPr>
              <a:spLocks noChangeArrowheads="1"/>
            </p:cNvSpPr>
            <p:nvPr/>
          </p:nvSpPr>
          <p:spPr bwMode="auto">
            <a:xfrm rot="9436364">
              <a:off x="2139865" y="28861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2" name="矩形 323"/>
            <p:cNvSpPr>
              <a:spLocks noChangeArrowheads="1"/>
            </p:cNvSpPr>
            <p:nvPr/>
          </p:nvSpPr>
          <p:spPr bwMode="auto">
            <a:xfrm rot="9654547">
              <a:off x="2050862" y="292014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3" name="矩形 324"/>
            <p:cNvSpPr>
              <a:spLocks noChangeArrowheads="1"/>
            </p:cNvSpPr>
            <p:nvPr/>
          </p:nvSpPr>
          <p:spPr bwMode="auto">
            <a:xfrm rot="9872728">
              <a:off x="1959883" y="29484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4" name="矩形 325"/>
            <p:cNvSpPr>
              <a:spLocks noChangeArrowheads="1"/>
            </p:cNvSpPr>
            <p:nvPr/>
          </p:nvSpPr>
          <p:spPr bwMode="auto">
            <a:xfrm rot="10090909">
              <a:off x="1867292" y="297089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5" name="矩形 326"/>
            <p:cNvSpPr>
              <a:spLocks noChangeArrowheads="1"/>
            </p:cNvSpPr>
            <p:nvPr/>
          </p:nvSpPr>
          <p:spPr bwMode="auto">
            <a:xfrm rot="10309091">
              <a:off x="1773464" y="298744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6" name="矩形 327"/>
            <p:cNvSpPr>
              <a:spLocks noChangeArrowheads="1"/>
            </p:cNvSpPr>
            <p:nvPr/>
          </p:nvSpPr>
          <p:spPr bwMode="auto">
            <a:xfrm rot="10527274">
              <a:off x="1678775" y="299800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7" name="矩形 328"/>
            <p:cNvSpPr>
              <a:spLocks noChangeArrowheads="1"/>
            </p:cNvSpPr>
            <p:nvPr/>
          </p:nvSpPr>
          <p:spPr bwMode="auto">
            <a:xfrm rot="10745455">
              <a:off x="1583606" y="30025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8" name="矩形 329"/>
            <p:cNvSpPr>
              <a:spLocks noChangeArrowheads="1"/>
            </p:cNvSpPr>
            <p:nvPr/>
          </p:nvSpPr>
          <p:spPr bwMode="auto">
            <a:xfrm rot="-10636362">
              <a:off x="1488342" y="300102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9" name="矩形 330"/>
            <p:cNvSpPr>
              <a:spLocks noChangeArrowheads="1"/>
            </p:cNvSpPr>
            <p:nvPr/>
          </p:nvSpPr>
          <p:spPr bwMode="auto">
            <a:xfrm rot="-10418181">
              <a:off x="1393365" y="299347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0" name="矩形 331"/>
            <p:cNvSpPr>
              <a:spLocks noChangeArrowheads="1"/>
            </p:cNvSpPr>
            <p:nvPr/>
          </p:nvSpPr>
          <p:spPr bwMode="auto">
            <a:xfrm rot="-10200000">
              <a:off x="1299059" y="297991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1" name="矩形 332"/>
            <p:cNvSpPr>
              <a:spLocks noChangeArrowheads="1"/>
            </p:cNvSpPr>
            <p:nvPr/>
          </p:nvSpPr>
          <p:spPr bwMode="auto">
            <a:xfrm rot="-9981817">
              <a:off x="1205802" y="29604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2" name="矩形 333"/>
            <p:cNvSpPr>
              <a:spLocks noChangeArrowheads="1"/>
            </p:cNvSpPr>
            <p:nvPr/>
          </p:nvSpPr>
          <p:spPr bwMode="auto">
            <a:xfrm rot="-9763636">
              <a:off x="1113971" y="293501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3" name="矩形 334"/>
            <p:cNvSpPr>
              <a:spLocks noChangeArrowheads="1"/>
            </p:cNvSpPr>
            <p:nvPr/>
          </p:nvSpPr>
          <p:spPr bwMode="auto">
            <a:xfrm rot="-9545455">
              <a:off x="1023936" y="290384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4" name="矩形 335"/>
            <p:cNvSpPr>
              <a:spLocks noChangeArrowheads="1"/>
            </p:cNvSpPr>
            <p:nvPr/>
          </p:nvSpPr>
          <p:spPr bwMode="auto">
            <a:xfrm rot="-9327272">
              <a:off x="936056" y="28670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5" name="矩形 336"/>
            <p:cNvSpPr>
              <a:spLocks noChangeArrowheads="1"/>
            </p:cNvSpPr>
            <p:nvPr/>
          </p:nvSpPr>
          <p:spPr bwMode="auto">
            <a:xfrm rot="-9109091">
              <a:off x="850689" y="282473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6" name="矩形 337"/>
            <p:cNvSpPr>
              <a:spLocks noChangeArrowheads="1"/>
            </p:cNvSpPr>
            <p:nvPr/>
          </p:nvSpPr>
          <p:spPr bwMode="auto">
            <a:xfrm rot="-8890909">
              <a:off x="768179" y="27770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7" name="矩形 338"/>
            <p:cNvSpPr>
              <a:spLocks noChangeArrowheads="1"/>
            </p:cNvSpPr>
            <p:nvPr/>
          </p:nvSpPr>
          <p:spPr bwMode="auto">
            <a:xfrm rot="-8672726">
              <a:off x="688854" y="27243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8" name="矩形 339"/>
            <p:cNvSpPr>
              <a:spLocks noChangeArrowheads="1"/>
            </p:cNvSpPr>
            <p:nvPr/>
          </p:nvSpPr>
          <p:spPr bwMode="auto">
            <a:xfrm rot="-8454545">
              <a:off x="613037" y="26666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9" name="矩形 340"/>
            <p:cNvSpPr>
              <a:spLocks noChangeArrowheads="1"/>
            </p:cNvSpPr>
            <p:nvPr/>
          </p:nvSpPr>
          <p:spPr bwMode="auto">
            <a:xfrm rot="-8236362">
              <a:off x="541032" y="260422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0" name="矩形 341"/>
            <p:cNvSpPr>
              <a:spLocks noChangeArrowheads="1"/>
            </p:cNvSpPr>
            <p:nvPr/>
          </p:nvSpPr>
          <p:spPr bwMode="auto">
            <a:xfrm rot="-8018181">
              <a:off x="473129" y="25373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1" name="矩形 342"/>
            <p:cNvSpPr>
              <a:spLocks noChangeArrowheads="1"/>
            </p:cNvSpPr>
            <p:nvPr/>
          </p:nvSpPr>
          <p:spPr bwMode="auto">
            <a:xfrm rot="-7800000">
              <a:off x="409602" y="246638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2" name="矩形 343"/>
            <p:cNvSpPr>
              <a:spLocks noChangeArrowheads="1"/>
            </p:cNvSpPr>
            <p:nvPr/>
          </p:nvSpPr>
          <p:spPr bwMode="auto">
            <a:xfrm rot="-7581817">
              <a:off x="350706" y="23914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" name="矩形 344"/>
            <p:cNvSpPr>
              <a:spLocks noChangeArrowheads="1"/>
            </p:cNvSpPr>
            <p:nvPr/>
          </p:nvSpPr>
          <p:spPr bwMode="auto">
            <a:xfrm rot="-7363636">
              <a:off x="296679" y="231301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4" name="矩形 345"/>
            <p:cNvSpPr>
              <a:spLocks noChangeArrowheads="1"/>
            </p:cNvSpPr>
            <p:nvPr/>
          </p:nvSpPr>
          <p:spPr bwMode="auto">
            <a:xfrm rot="-7145455">
              <a:off x="247738" y="223127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5" name="矩形 346"/>
            <p:cNvSpPr>
              <a:spLocks noChangeArrowheads="1"/>
            </p:cNvSpPr>
            <p:nvPr/>
          </p:nvSpPr>
          <p:spPr bwMode="auto">
            <a:xfrm rot="-6927272">
              <a:off x="204080" y="214658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6" name="矩形 347"/>
            <p:cNvSpPr>
              <a:spLocks noChangeArrowheads="1"/>
            </p:cNvSpPr>
            <p:nvPr/>
          </p:nvSpPr>
          <p:spPr bwMode="auto">
            <a:xfrm rot="-6709091">
              <a:off x="165881" y="205930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7" name="矩形 348"/>
            <p:cNvSpPr>
              <a:spLocks noChangeArrowheads="1"/>
            </p:cNvSpPr>
            <p:nvPr/>
          </p:nvSpPr>
          <p:spPr bwMode="auto">
            <a:xfrm rot="-6490908">
              <a:off x="133294" y="196977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8" name="矩形 349"/>
            <p:cNvSpPr>
              <a:spLocks noChangeArrowheads="1"/>
            </p:cNvSpPr>
            <p:nvPr/>
          </p:nvSpPr>
          <p:spPr bwMode="auto">
            <a:xfrm rot="-6272726">
              <a:off x="106452" y="187835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9" name="矩形 350"/>
            <p:cNvSpPr>
              <a:spLocks noChangeArrowheads="1"/>
            </p:cNvSpPr>
            <p:nvPr/>
          </p:nvSpPr>
          <p:spPr bwMode="auto">
            <a:xfrm rot="-6054545">
              <a:off x="85461" y="178541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0" name="矩形 351"/>
            <p:cNvSpPr>
              <a:spLocks noChangeArrowheads="1"/>
            </p:cNvSpPr>
            <p:nvPr/>
          </p:nvSpPr>
          <p:spPr bwMode="auto">
            <a:xfrm rot="-5836362">
              <a:off x="70408" y="169134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1" name="矩形 352"/>
            <p:cNvSpPr>
              <a:spLocks noChangeArrowheads="1"/>
            </p:cNvSpPr>
            <p:nvPr/>
          </p:nvSpPr>
          <p:spPr bwMode="auto">
            <a:xfrm rot="-5618181">
              <a:off x="61351" y="159649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52" name="椭圆 353"/>
          <p:cNvSpPr>
            <a:spLocks noChangeArrowheads="1"/>
          </p:cNvSpPr>
          <p:nvPr/>
        </p:nvSpPr>
        <p:spPr bwMode="auto">
          <a:xfrm>
            <a:off x="-725488" y="2097088"/>
            <a:ext cx="1265238" cy="1265237"/>
          </a:xfrm>
          <a:prstGeom prst="ellipse">
            <a:avLst/>
          </a:prstGeom>
          <a:noFill/>
          <a:ln w="9525">
            <a:solidFill>
              <a:schemeClr val="bg1">
                <a:alpha val="69019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" name="任意多边形 13"/>
          <p:cNvSpPr>
            <a:spLocks noChangeArrowheads="1"/>
          </p:cNvSpPr>
          <p:nvPr/>
        </p:nvSpPr>
        <p:spPr bwMode="auto">
          <a:xfrm>
            <a:off x="1117600" y="1450975"/>
            <a:ext cx="1771650" cy="304800"/>
          </a:xfrm>
          <a:custGeom>
            <a:avLst/>
            <a:gdLst>
              <a:gd name="T0" fmla="*/ 0 w 1770743"/>
              <a:gd name="T1" fmla="*/ 304800 h 304800"/>
              <a:gd name="T2" fmla="*/ 493739 w 1770743"/>
              <a:gd name="T3" fmla="*/ 0 h 304800"/>
              <a:gd name="T4" fmla="*/ 1771650 w 1770743"/>
              <a:gd name="T5" fmla="*/ 0 h 304800"/>
              <a:gd name="T6" fmla="*/ 0 60000 65536"/>
              <a:gd name="T7" fmla="*/ 0 60000 65536"/>
              <a:gd name="T8" fmla="*/ 0 60000 65536"/>
              <a:gd name="T9" fmla="*/ 0 w 1770743"/>
              <a:gd name="T10" fmla="*/ 0 h 304800"/>
              <a:gd name="T11" fmla="*/ 1770743 w 1770743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743" h="304800">
                <a:moveTo>
                  <a:pt x="0" y="304800"/>
                </a:moveTo>
                <a:lnTo>
                  <a:pt x="493486" y="0"/>
                </a:lnTo>
                <a:lnTo>
                  <a:pt x="1770743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4" name="任意多边形 357"/>
          <p:cNvSpPr>
            <a:spLocks noChangeArrowheads="1"/>
          </p:cNvSpPr>
          <p:nvPr/>
        </p:nvSpPr>
        <p:spPr bwMode="auto">
          <a:xfrm flipV="1">
            <a:off x="1117600" y="3775075"/>
            <a:ext cx="1771650" cy="304800"/>
          </a:xfrm>
          <a:custGeom>
            <a:avLst/>
            <a:gdLst>
              <a:gd name="T0" fmla="*/ 0 w 1770743"/>
              <a:gd name="T1" fmla="*/ 304800 h 304800"/>
              <a:gd name="T2" fmla="*/ 493739 w 1770743"/>
              <a:gd name="T3" fmla="*/ 0 h 304800"/>
              <a:gd name="T4" fmla="*/ 1771650 w 1770743"/>
              <a:gd name="T5" fmla="*/ 0 h 304800"/>
              <a:gd name="T6" fmla="*/ 0 60000 65536"/>
              <a:gd name="T7" fmla="*/ 0 60000 65536"/>
              <a:gd name="T8" fmla="*/ 0 60000 65536"/>
              <a:gd name="T9" fmla="*/ 0 w 1770743"/>
              <a:gd name="T10" fmla="*/ 0 h 304800"/>
              <a:gd name="T11" fmla="*/ 1770743 w 1770743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743" h="304800">
                <a:moveTo>
                  <a:pt x="0" y="304800"/>
                </a:moveTo>
                <a:lnTo>
                  <a:pt x="493486" y="0"/>
                </a:lnTo>
                <a:lnTo>
                  <a:pt x="1770743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6" name="矩形 358"/>
          <p:cNvSpPr>
            <a:spLocks noChangeArrowheads="1"/>
          </p:cNvSpPr>
          <p:nvPr/>
        </p:nvSpPr>
        <p:spPr bwMode="auto">
          <a:xfrm>
            <a:off x="3363913" y="1171575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① 确认劳动关系</a:t>
            </a:r>
            <a:endParaRPr lang="zh-CN" altLang="en-US" sz="2400" b="1" dirty="0" smtClean="0"/>
          </a:p>
        </p:txBody>
      </p:sp>
      <p:sp>
        <p:nvSpPr>
          <p:cNvPr id="159" name="矩形 362"/>
          <p:cNvSpPr>
            <a:spLocks noChangeArrowheads="1"/>
          </p:cNvSpPr>
          <p:nvPr/>
        </p:nvSpPr>
        <p:spPr bwMode="auto">
          <a:xfrm>
            <a:off x="3363913" y="3749993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⑤ 补缴社保、公积金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1" name="直接连接符 16"/>
          <p:cNvSpPr>
            <a:spLocks noChangeShapeType="1"/>
          </p:cNvSpPr>
          <p:nvPr/>
        </p:nvSpPr>
        <p:spPr bwMode="auto">
          <a:xfrm>
            <a:off x="1450975" y="2765425"/>
            <a:ext cx="1374775" cy="0"/>
          </a:xfrm>
          <a:prstGeom prst="line">
            <a:avLst/>
          </a:prstGeom>
          <a:noFill/>
          <a:ln w="952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" name="矩形 366"/>
          <p:cNvSpPr>
            <a:spLocks noChangeArrowheads="1"/>
          </p:cNvSpPr>
          <p:nvPr/>
        </p:nvSpPr>
        <p:spPr bwMode="auto">
          <a:xfrm>
            <a:off x="3364230" y="2513330"/>
            <a:ext cx="5742940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 公休日、国定假、法定假加班费用</a:t>
            </a:r>
            <a:endParaRPr lang="zh-CN" altLang="en-US" sz="1200" dirty="0" smtClean="0"/>
          </a:p>
        </p:txBody>
      </p:sp>
      <p:sp>
        <p:nvSpPr>
          <p:cNvPr id="167" name="直接连接符 16"/>
          <p:cNvSpPr>
            <a:spLocks noChangeShapeType="1"/>
          </p:cNvSpPr>
          <p:nvPr/>
        </p:nvSpPr>
        <p:spPr bwMode="auto">
          <a:xfrm>
            <a:off x="1450975" y="3387725"/>
            <a:ext cx="1374775" cy="0"/>
          </a:xfrm>
          <a:prstGeom prst="line">
            <a:avLst/>
          </a:prstGeom>
          <a:noFill/>
          <a:ln w="952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" name="矩形 366"/>
          <p:cNvSpPr>
            <a:spLocks noChangeArrowheads="1"/>
          </p:cNvSpPr>
          <p:nvPr/>
        </p:nvSpPr>
        <p:spPr bwMode="auto">
          <a:xfrm>
            <a:off x="3363913" y="3135313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④ 违法解除劳动关系赔偿金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9" name="直接连接符 16"/>
          <p:cNvSpPr>
            <a:spLocks noChangeShapeType="1"/>
          </p:cNvSpPr>
          <p:nvPr/>
        </p:nvSpPr>
        <p:spPr bwMode="auto">
          <a:xfrm>
            <a:off x="1533525" y="2197735"/>
            <a:ext cx="1374775" cy="0"/>
          </a:xfrm>
          <a:prstGeom prst="line">
            <a:avLst/>
          </a:prstGeom>
          <a:noFill/>
          <a:ln w="952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" name="矩形 366"/>
          <p:cNvSpPr>
            <a:spLocks noChangeArrowheads="1"/>
          </p:cNvSpPr>
          <p:nvPr/>
        </p:nvSpPr>
        <p:spPr bwMode="auto">
          <a:xfrm>
            <a:off x="3364230" y="1911985"/>
            <a:ext cx="504634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 请求裁决未签订劳动合同赔偿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bldLvl="0" animBg="1"/>
      <p:bldP spid="154" grpId="0" bldLvl="0" animBg="1"/>
      <p:bldP spid="156" grpId="0" bldLvl="0" autoUpdateAnimBg="0"/>
      <p:bldP spid="159" grpId="0" bldLvl="0" autoUpdateAnimBg="0"/>
      <p:bldP spid="161" grpId="0" bldLvl="0" animBg="1"/>
      <p:bldP spid="163" grpId="0" bldLvl="0" autoUpdateAnimBg="0"/>
      <p:bldP spid="167" grpId="0" bldLvl="0" animBg="1"/>
      <p:bldP spid="168" grpId="0" bldLvl="0" autoUpdateAnimBg="0"/>
      <p:bldP spid="169" grpId="0" bldLvl="0" animBg="1"/>
      <p:bldP spid="170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85"/>
          <p:cNvSpPr>
            <a:spLocks noChangeArrowheads="1"/>
          </p:cNvSpPr>
          <p:nvPr/>
        </p:nvSpPr>
        <p:spPr bwMode="auto">
          <a:xfrm>
            <a:off x="935355" y="294005"/>
            <a:ext cx="390271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代理案件情况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进展情况</a:t>
            </a:r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349250" y="293688"/>
            <a:ext cx="50323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</a:p>
        </p:txBody>
      </p:sp>
      <p:grpSp>
        <p:nvGrpSpPr>
          <p:cNvPr id="4" name="组合 167"/>
          <p:cNvGrpSpPr/>
          <p:nvPr/>
        </p:nvGrpSpPr>
        <p:grpSpPr bwMode="auto">
          <a:xfrm>
            <a:off x="238125" y="131763"/>
            <a:ext cx="725488" cy="723900"/>
            <a:chOff x="0" y="0"/>
            <a:chExt cx="973930" cy="972480"/>
          </a:xfrm>
        </p:grpSpPr>
        <p:sp>
          <p:nvSpPr>
            <p:cNvPr id="5" name="文本框 139"/>
            <p:cNvSpPr>
              <a:spLocks noChangeArrowheads="1"/>
            </p:cNvSpPr>
            <p:nvPr/>
          </p:nvSpPr>
          <p:spPr bwMode="auto">
            <a:xfrm rot="-5400000">
              <a:off x="65417" y="310523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6" name="文本框 140"/>
            <p:cNvSpPr>
              <a:spLocks noChangeArrowheads="1"/>
            </p:cNvSpPr>
            <p:nvPr/>
          </p:nvSpPr>
          <p:spPr bwMode="auto">
            <a:xfrm rot="-4930435">
              <a:off x="68316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7" name="文本框 141"/>
            <p:cNvSpPr>
              <a:spLocks noChangeArrowheads="1"/>
            </p:cNvSpPr>
            <p:nvPr/>
          </p:nvSpPr>
          <p:spPr bwMode="auto">
            <a:xfrm rot="-4460869">
              <a:off x="76959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8" name="文本框 142"/>
            <p:cNvSpPr>
              <a:spLocks noChangeArrowheads="1"/>
            </p:cNvSpPr>
            <p:nvPr/>
          </p:nvSpPr>
          <p:spPr bwMode="auto">
            <a:xfrm rot="-3991306">
              <a:off x="91185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9" name="文本框 143"/>
            <p:cNvSpPr>
              <a:spLocks noChangeArrowheads="1"/>
            </p:cNvSpPr>
            <p:nvPr/>
          </p:nvSpPr>
          <p:spPr bwMode="auto">
            <a:xfrm rot="-3521739">
              <a:off x="110729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0" name="文本框 144"/>
            <p:cNvSpPr>
              <a:spLocks noChangeArrowheads="1"/>
            </p:cNvSpPr>
            <p:nvPr/>
          </p:nvSpPr>
          <p:spPr bwMode="auto">
            <a:xfrm rot="-3052174">
              <a:off x="135226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1" name="文本框 145"/>
            <p:cNvSpPr>
              <a:spLocks noChangeArrowheads="1"/>
            </p:cNvSpPr>
            <p:nvPr/>
          </p:nvSpPr>
          <p:spPr bwMode="auto">
            <a:xfrm rot="-2582609">
              <a:off x="164224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2" name="文本框 146"/>
            <p:cNvSpPr>
              <a:spLocks noChangeArrowheads="1"/>
            </p:cNvSpPr>
            <p:nvPr/>
          </p:nvSpPr>
          <p:spPr bwMode="auto">
            <a:xfrm rot="-2113044">
              <a:off x="197176" y="5624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7"/>
            <p:cNvSpPr>
              <a:spLocks noChangeArrowheads="1"/>
            </p:cNvSpPr>
            <p:nvPr/>
          </p:nvSpPr>
          <p:spPr bwMode="auto">
            <a:xfrm rot="-1643478">
              <a:off x="233473" y="3416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8"/>
            <p:cNvSpPr>
              <a:spLocks noChangeArrowheads="1"/>
            </p:cNvSpPr>
            <p:nvPr/>
          </p:nvSpPr>
          <p:spPr bwMode="auto">
            <a:xfrm rot="-1173913">
              <a:off x="272437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9"/>
            <p:cNvSpPr>
              <a:spLocks noChangeArrowheads="1"/>
            </p:cNvSpPr>
            <p:nvPr/>
          </p:nvSpPr>
          <p:spPr bwMode="auto">
            <a:xfrm rot="-704348">
              <a:off x="313341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50"/>
            <p:cNvSpPr>
              <a:spLocks noChangeArrowheads="1"/>
            </p:cNvSpPr>
            <p:nvPr/>
          </p:nvSpPr>
          <p:spPr bwMode="auto">
            <a:xfrm rot="-234781">
              <a:off x="35542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51"/>
            <p:cNvSpPr>
              <a:spLocks noChangeArrowheads="1"/>
            </p:cNvSpPr>
            <p:nvPr/>
          </p:nvSpPr>
          <p:spPr bwMode="auto">
            <a:xfrm rot="234782">
              <a:off x="39790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52"/>
            <p:cNvSpPr>
              <a:spLocks noChangeArrowheads="1"/>
            </p:cNvSpPr>
            <p:nvPr/>
          </p:nvSpPr>
          <p:spPr bwMode="auto">
            <a:xfrm rot="704348">
              <a:off x="439993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53"/>
            <p:cNvSpPr>
              <a:spLocks noChangeArrowheads="1"/>
            </p:cNvSpPr>
            <p:nvPr/>
          </p:nvSpPr>
          <p:spPr bwMode="auto">
            <a:xfrm rot="1173913">
              <a:off x="480899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54"/>
            <p:cNvSpPr>
              <a:spLocks noChangeArrowheads="1"/>
            </p:cNvSpPr>
            <p:nvPr/>
          </p:nvSpPr>
          <p:spPr bwMode="auto">
            <a:xfrm rot="1643478">
              <a:off x="519863" y="34171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55"/>
            <p:cNvSpPr>
              <a:spLocks noChangeArrowheads="1"/>
            </p:cNvSpPr>
            <p:nvPr/>
          </p:nvSpPr>
          <p:spPr bwMode="auto">
            <a:xfrm rot="2113044">
              <a:off x="556159" y="5624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56"/>
            <p:cNvSpPr>
              <a:spLocks noChangeArrowheads="1"/>
            </p:cNvSpPr>
            <p:nvPr/>
          </p:nvSpPr>
          <p:spPr bwMode="auto">
            <a:xfrm rot="2582608">
              <a:off x="589109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7"/>
            <p:cNvSpPr>
              <a:spLocks noChangeArrowheads="1"/>
            </p:cNvSpPr>
            <p:nvPr/>
          </p:nvSpPr>
          <p:spPr bwMode="auto">
            <a:xfrm rot="3052174">
              <a:off x="618104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8"/>
            <p:cNvSpPr>
              <a:spLocks noChangeArrowheads="1"/>
            </p:cNvSpPr>
            <p:nvPr/>
          </p:nvSpPr>
          <p:spPr bwMode="auto">
            <a:xfrm rot="3521739">
              <a:off x="642602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9"/>
            <p:cNvSpPr>
              <a:spLocks noChangeArrowheads="1"/>
            </p:cNvSpPr>
            <p:nvPr/>
          </p:nvSpPr>
          <p:spPr bwMode="auto">
            <a:xfrm rot="3991306">
              <a:off x="662146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60"/>
            <p:cNvSpPr>
              <a:spLocks noChangeArrowheads="1"/>
            </p:cNvSpPr>
            <p:nvPr/>
          </p:nvSpPr>
          <p:spPr bwMode="auto">
            <a:xfrm rot="4460869">
              <a:off x="676373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61"/>
            <p:cNvSpPr>
              <a:spLocks noChangeArrowheads="1"/>
            </p:cNvSpPr>
            <p:nvPr/>
          </p:nvSpPr>
          <p:spPr bwMode="auto">
            <a:xfrm rot="4930435">
              <a:off x="685015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62"/>
            <p:cNvSpPr>
              <a:spLocks noChangeArrowheads="1"/>
            </p:cNvSpPr>
            <p:nvPr/>
          </p:nvSpPr>
          <p:spPr bwMode="auto">
            <a:xfrm rot="5400000">
              <a:off x="687915" y="31052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63"/>
            <p:cNvSpPr>
              <a:spLocks noChangeArrowheads="1"/>
            </p:cNvSpPr>
            <p:nvPr/>
          </p:nvSpPr>
          <p:spPr bwMode="auto">
            <a:xfrm rot="5869565">
              <a:off x="6850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64"/>
            <p:cNvSpPr>
              <a:spLocks noChangeArrowheads="1"/>
            </p:cNvSpPr>
            <p:nvPr/>
          </p:nvSpPr>
          <p:spPr bwMode="auto">
            <a:xfrm rot="6339131">
              <a:off x="676373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65"/>
            <p:cNvSpPr>
              <a:spLocks noChangeArrowheads="1"/>
            </p:cNvSpPr>
            <p:nvPr/>
          </p:nvSpPr>
          <p:spPr bwMode="auto">
            <a:xfrm rot="6808695">
              <a:off x="662147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66"/>
            <p:cNvSpPr>
              <a:spLocks noChangeArrowheads="1"/>
            </p:cNvSpPr>
            <p:nvPr/>
          </p:nvSpPr>
          <p:spPr bwMode="auto">
            <a:xfrm rot="7278261">
              <a:off x="642603" y="47224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7"/>
            <p:cNvSpPr>
              <a:spLocks noChangeArrowheads="1"/>
            </p:cNvSpPr>
            <p:nvPr/>
          </p:nvSpPr>
          <p:spPr bwMode="auto">
            <a:xfrm rot="7747826">
              <a:off x="618105" y="506948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8"/>
            <p:cNvSpPr>
              <a:spLocks noChangeArrowheads="1"/>
            </p:cNvSpPr>
            <p:nvPr/>
          </p:nvSpPr>
          <p:spPr bwMode="auto">
            <a:xfrm rot="8217393">
              <a:off x="589111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9"/>
            <p:cNvSpPr>
              <a:spLocks noChangeArrowheads="1"/>
            </p:cNvSpPr>
            <p:nvPr/>
          </p:nvSpPr>
          <p:spPr bwMode="auto">
            <a:xfrm rot="8686956">
              <a:off x="556159" y="56480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70"/>
            <p:cNvSpPr>
              <a:spLocks noChangeArrowheads="1"/>
            </p:cNvSpPr>
            <p:nvPr/>
          </p:nvSpPr>
          <p:spPr bwMode="auto">
            <a:xfrm rot="9156522">
              <a:off x="519861" y="58687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71"/>
            <p:cNvSpPr>
              <a:spLocks noChangeArrowheads="1"/>
            </p:cNvSpPr>
            <p:nvPr/>
          </p:nvSpPr>
          <p:spPr bwMode="auto">
            <a:xfrm rot="9626087">
              <a:off x="480898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72"/>
            <p:cNvSpPr>
              <a:spLocks noChangeArrowheads="1"/>
            </p:cNvSpPr>
            <p:nvPr/>
          </p:nvSpPr>
          <p:spPr bwMode="auto">
            <a:xfrm rot="10095652">
              <a:off x="439993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73"/>
            <p:cNvSpPr>
              <a:spLocks noChangeArrowheads="1"/>
            </p:cNvSpPr>
            <p:nvPr/>
          </p:nvSpPr>
          <p:spPr bwMode="auto">
            <a:xfrm rot="10565217">
              <a:off x="39790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74"/>
            <p:cNvSpPr>
              <a:spLocks noChangeArrowheads="1"/>
            </p:cNvSpPr>
            <p:nvPr/>
          </p:nvSpPr>
          <p:spPr bwMode="auto">
            <a:xfrm rot="-10565217">
              <a:off x="35542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75"/>
            <p:cNvSpPr>
              <a:spLocks noChangeArrowheads="1"/>
            </p:cNvSpPr>
            <p:nvPr/>
          </p:nvSpPr>
          <p:spPr bwMode="auto">
            <a:xfrm rot="-10095652">
              <a:off x="313341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76"/>
            <p:cNvSpPr>
              <a:spLocks noChangeArrowheads="1"/>
            </p:cNvSpPr>
            <p:nvPr/>
          </p:nvSpPr>
          <p:spPr bwMode="auto">
            <a:xfrm rot="-9626087">
              <a:off x="272437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7"/>
            <p:cNvSpPr>
              <a:spLocks noChangeArrowheads="1"/>
            </p:cNvSpPr>
            <p:nvPr/>
          </p:nvSpPr>
          <p:spPr bwMode="auto">
            <a:xfrm rot="-9156522">
              <a:off x="233472" y="586877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8"/>
            <p:cNvSpPr>
              <a:spLocks noChangeArrowheads="1"/>
            </p:cNvSpPr>
            <p:nvPr/>
          </p:nvSpPr>
          <p:spPr bwMode="auto">
            <a:xfrm rot="-8686956">
              <a:off x="197176" y="564805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9"/>
            <p:cNvSpPr>
              <a:spLocks noChangeArrowheads="1"/>
            </p:cNvSpPr>
            <p:nvPr/>
          </p:nvSpPr>
          <p:spPr bwMode="auto">
            <a:xfrm rot="-8217391">
              <a:off x="164224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80"/>
            <p:cNvSpPr>
              <a:spLocks noChangeArrowheads="1"/>
            </p:cNvSpPr>
            <p:nvPr/>
          </p:nvSpPr>
          <p:spPr bwMode="auto">
            <a:xfrm rot="-7747826">
              <a:off x="135228" y="506949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81"/>
            <p:cNvSpPr>
              <a:spLocks noChangeArrowheads="1"/>
            </p:cNvSpPr>
            <p:nvPr/>
          </p:nvSpPr>
          <p:spPr bwMode="auto">
            <a:xfrm rot="-7278261">
              <a:off x="110729" y="47224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82"/>
            <p:cNvSpPr>
              <a:spLocks noChangeArrowheads="1"/>
            </p:cNvSpPr>
            <p:nvPr/>
          </p:nvSpPr>
          <p:spPr bwMode="auto">
            <a:xfrm rot="-6808696">
              <a:off x="91185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83"/>
            <p:cNvSpPr>
              <a:spLocks noChangeArrowheads="1"/>
            </p:cNvSpPr>
            <p:nvPr/>
          </p:nvSpPr>
          <p:spPr bwMode="auto">
            <a:xfrm rot="-6339130">
              <a:off x="76959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84"/>
            <p:cNvSpPr>
              <a:spLocks noChangeArrowheads="1"/>
            </p:cNvSpPr>
            <p:nvPr/>
          </p:nvSpPr>
          <p:spPr bwMode="auto">
            <a:xfrm rot="-5869565">
              <a:off x="683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grpSp>
        <p:nvGrpSpPr>
          <p:cNvPr id="51" name="组合 52"/>
          <p:cNvGrpSpPr/>
          <p:nvPr/>
        </p:nvGrpSpPr>
        <p:grpSpPr bwMode="auto">
          <a:xfrm>
            <a:off x="6363601" y="2479813"/>
            <a:ext cx="2011680" cy="1374775"/>
            <a:chOff x="-226698" y="0"/>
            <a:chExt cx="2011109" cy="1374579"/>
          </a:xfrm>
        </p:grpSpPr>
        <p:grpSp>
          <p:nvGrpSpPr>
            <p:cNvPr id="52" name="组合 53"/>
            <p:cNvGrpSpPr/>
            <p:nvPr/>
          </p:nvGrpSpPr>
          <p:grpSpPr bwMode="auto">
            <a:xfrm>
              <a:off x="0" y="0"/>
              <a:ext cx="1677511" cy="1374579"/>
              <a:chOff x="0" y="0"/>
              <a:chExt cx="2617944" cy="2145185"/>
            </a:xfrm>
          </p:grpSpPr>
          <p:sp>
            <p:nvSpPr>
              <p:cNvPr id="54" name="Oval 8"/>
              <p:cNvSpPr>
                <a:spLocks noChangeArrowheads="1"/>
              </p:cNvSpPr>
              <p:nvPr/>
            </p:nvSpPr>
            <p:spPr bwMode="auto">
              <a:xfrm flipV="1">
                <a:off x="0" y="1700034"/>
                <a:ext cx="2617944" cy="445151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zh-CN" b="1" i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5" name="Oval 19"/>
              <p:cNvSpPr>
                <a:spLocks noChangeArrowheads="1"/>
              </p:cNvSpPr>
              <p:nvPr/>
            </p:nvSpPr>
            <p:spPr bwMode="auto">
              <a:xfrm>
                <a:off x="364499" y="0"/>
                <a:ext cx="1931237" cy="1931674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53" name="TextBox 54"/>
            <p:cNvSpPr>
              <a:spLocks noChangeArrowheads="1"/>
            </p:cNvSpPr>
            <p:nvPr/>
          </p:nvSpPr>
          <p:spPr bwMode="auto">
            <a:xfrm>
              <a:off x="-226698" y="201791"/>
              <a:ext cx="2011109" cy="829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  <a:scene3d>
                <a:camera prst="orthographicFront"/>
                <a:lightRig rig="threePt" dir="t"/>
              </a:scene3d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24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5.15</a:t>
              </a:r>
            </a:p>
            <a:p>
              <a:pPr algn="ctr"/>
              <a:r>
                <a:rPr lang="zh-CN" altLang="en-US" sz="2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Impact" panose="020B0806030902050204" pitchFamily="34" charset="0"/>
                </a:rPr>
                <a:t>美兰法院开庭</a:t>
              </a:r>
            </a:p>
          </p:txBody>
        </p:sp>
      </p:grpSp>
      <p:sp>
        <p:nvSpPr>
          <p:cNvPr id="57" name="AutoShape 7"/>
          <p:cNvSpPr>
            <a:spLocks noChangeArrowheads="1"/>
          </p:cNvSpPr>
          <p:nvPr/>
        </p:nvSpPr>
        <p:spPr bwMode="auto">
          <a:xfrm>
            <a:off x="1365250" y="2681605"/>
            <a:ext cx="4890135" cy="915670"/>
          </a:xfrm>
          <a:prstGeom prst="homePlate">
            <a:avLst>
              <a:gd name="adj" fmla="val 39995"/>
            </a:avLst>
          </a:prstGeom>
          <a:solidFill>
            <a:schemeClr val="bg1">
              <a:alpha val="50000"/>
            </a:schemeClr>
          </a:solidFill>
          <a:ln w="9525" cmpd="sng">
            <a:solidFill>
              <a:srgbClr val="EAEAEA">
                <a:alpha val="50000"/>
              </a:srgbClr>
            </a:solidFill>
            <a:miter lim="800000"/>
          </a:ln>
        </p:spPr>
        <p:txBody>
          <a:bodyPr wrap="none" anchor="ctr"/>
          <a:lstStyle>
            <a:lvl1pPr marL="357505" indent="-3575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endParaRPr lang="zh-CN" altLang="zh-CN" sz="1200">
              <a:solidFill>
                <a:srgbClr val="646464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AutoShape 8"/>
          <p:cNvSpPr>
            <a:spLocks noChangeArrowheads="1"/>
          </p:cNvSpPr>
          <p:nvPr/>
        </p:nvSpPr>
        <p:spPr bwMode="auto">
          <a:xfrm>
            <a:off x="4113863" y="2681426"/>
            <a:ext cx="566737" cy="938212"/>
          </a:xfrm>
          <a:prstGeom prst="chevron">
            <a:avLst>
              <a:gd name="adj" fmla="val 55468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9" name="AutoShape 8"/>
          <p:cNvSpPr>
            <a:spLocks noChangeArrowheads="1"/>
          </p:cNvSpPr>
          <p:nvPr/>
        </p:nvSpPr>
        <p:spPr bwMode="auto">
          <a:xfrm>
            <a:off x="2480008" y="2669996"/>
            <a:ext cx="566737" cy="938212"/>
          </a:xfrm>
          <a:prstGeom prst="chevron">
            <a:avLst>
              <a:gd name="adj" fmla="val 55468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5688345" y="2669996"/>
            <a:ext cx="566738" cy="938212"/>
          </a:xfrm>
          <a:prstGeom prst="chevron">
            <a:avLst>
              <a:gd name="adj" fmla="val 55468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3" name="TextBox 64"/>
          <p:cNvSpPr>
            <a:spLocks noChangeArrowheads="1"/>
          </p:cNvSpPr>
          <p:nvPr/>
        </p:nvSpPr>
        <p:spPr bwMode="auto">
          <a:xfrm>
            <a:off x="1640855" y="2967176"/>
            <a:ext cx="72580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anose="020B0806030902050204" pitchFamily="34" charset="0"/>
              </a:rPr>
              <a:t>3.15</a:t>
            </a:r>
          </a:p>
        </p:txBody>
      </p:sp>
      <p:sp>
        <p:nvSpPr>
          <p:cNvPr id="64" name="TextBox 65"/>
          <p:cNvSpPr>
            <a:spLocks noChangeArrowheads="1"/>
          </p:cNvSpPr>
          <p:nvPr/>
        </p:nvSpPr>
        <p:spPr bwMode="auto">
          <a:xfrm>
            <a:off x="3388375" y="2966541"/>
            <a:ext cx="72580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3.20</a:t>
            </a:r>
            <a:endParaRPr lang="zh-CN" altLang="en-US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sp>
        <p:nvSpPr>
          <p:cNvPr id="65" name="TextBox 66"/>
          <p:cNvSpPr>
            <a:spLocks noChangeArrowheads="1"/>
          </p:cNvSpPr>
          <p:nvPr/>
        </p:nvSpPr>
        <p:spPr bwMode="auto">
          <a:xfrm>
            <a:off x="4837763" y="2967176"/>
            <a:ext cx="72580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3.21</a:t>
            </a:r>
            <a:endParaRPr lang="zh-CN" altLang="en-US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grpSp>
        <p:nvGrpSpPr>
          <p:cNvPr id="69" name="组合 70"/>
          <p:cNvGrpSpPr/>
          <p:nvPr/>
        </p:nvGrpSpPr>
        <p:grpSpPr bwMode="auto">
          <a:xfrm>
            <a:off x="1640538" y="1378088"/>
            <a:ext cx="2244725" cy="1501775"/>
            <a:chOff x="0" y="0"/>
            <a:chExt cx="2245068" cy="1502549"/>
          </a:xfrm>
        </p:grpSpPr>
        <p:sp>
          <p:nvSpPr>
            <p:cNvPr id="70" name="直接连接符 71"/>
            <p:cNvSpPr>
              <a:spLocks noChangeShapeType="1"/>
            </p:cNvSpPr>
            <p:nvPr/>
          </p:nvSpPr>
          <p:spPr bwMode="auto">
            <a:xfrm>
              <a:off x="0" y="144016"/>
              <a:ext cx="1" cy="1358533"/>
            </a:xfrm>
            <a:prstGeom prst="line">
              <a:avLst/>
            </a:prstGeom>
            <a:noFill/>
            <a:ln w="9525" cap="flat" cmpd="sng">
              <a:solidFill>
                <a:srgbClr val="888888"/>
              </a:solidFill>
              <a:bevel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TextBox 72"/>
            <p:cNvSpPr>
              <a:spLocks noChangeArrowheads="1"/>
            </p:cNvSpPr>
            <p:nvPr/>
          </p:nvSpPr>
          <p:spPr bwMode="auto">
            <a:xfrm>
              <a:off x="0" y="0"/>
              <a:ext cx="2245068" cy="553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当事人向法院起诉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2" name="组合 73"/>
          <p:cNvGrpSpPr/>
          <p:nvPr/>
        </p:nvGrpSpPr>
        <p:grpSpPr bwMode="auto">
          <a:xfrm>
            <a:off x="3388375" y="3465651"/>
            <a:ext cx="1925638" cy="965994"/>
            <a:chOff x="0" y="0"/>
            <a:chExt cx="1925931" cy="965948"/>
          </a:xfrm>
        </p:grpSpPr>
        <p:sp>
          <p:nvSpPr>
            <p:cNvPr id="73" name="直接连接符 74"/>
            <p:cNvSpPr>
              <a:spLocks noChangeShapeType="1"/>
            </p:cNvSpPr>
            <p:nvPr/>
          </p:nvSpPr>
          <p:spPr bwMode="auto">
            <a:xfrm flipH="1">
              <a:off x="0" y="0"/>
              <a:ext cx="7621" cy="965789"/>
            </a:xfrm>
            <a:prstGeom prst="line">
              <a:avLst/>
            </a:prstGeom>
            <a:noFill/>
            <a:ln w="9525" cap="flat" cmpd="sng">
              <a:solidFill>
                <a:srgbClr val="888888"/>
              </a:solidFill>
              <a:bevel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TextBox 75"/>
            <p:cNvSpPr>
              <a:spLocks noChangeArrowheads="1"/>
            </p:cNvSpPr>
            <p:nvPr/>
          </p:nvSpPr>
          <p:spPr bwMode="auto">
            <a:xfrm>
              <a:off x="0" y="412889"/>
              <a:ext cx="1925931" cy="553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法院决定立案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5" name="组合 76"/>
          <p:cNvGrpSpPr/>
          <p:nvPr/>
        </p:nvGrpSpPr>
        <p:grpSpPr bwMode="auto">
          <a:xfrm>
            <a:off x="5206063" y="1378088"/>
            <a:ext cx="1617345" cy="1501775"/>
            <a:chOff x="0" y="0"/>
            <a:chExt cx="1617592" cy="1502549"/>
          </a:xfrm>
        </p:grpSpPr>
        <p:sp>
          <p:nvSpPr>
            <p:cNvPr id="76" name="直接连接符 77"/>
            <p:cNvSpPr>
              <a:spLocks noChangeShapeType="1"/>
            </p:cNvSpPr>
            <p:nvPr/>
          </p:nvSpPr>
          <p:spPr bwMode="auto">
            <a:xfrm>
              <a:off x="0" y="144016"/>
              <a:ext cx="1" cy="1358533"/>
            </a:xfrm>
            <a:prstGeom prst="line">
              <a:avLst/>
            </a:prstGeom>
            <a:noFill/>
            <a:ln w="9525" cap="flat" cmpd="sng">
              <a:solidFill>
                <a:srgbClr val="888888"/>
              </a:solidFill>
              <a:bevel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TextBox 78"/>
            <p:cNvSpPr>
              <a:spLocks noChangeArrowheads="1"/>
            </p:cNvSpPr>
            <p:nvPr/>
          </p:nvSpPr>
          <p:spPr bwMode="auto">
            <a:xfrm>
              <a:off x="0" y="0"/>
              <a:ext cx="1617592" cy="1015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与当事人确认代理关系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4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0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 autoUpdateAnimBg="0"/>
      <p:bldP spid="58" grpId="0" bldLvl="0" animBg="1" autoUpdateAnimBg="0"/>
      <p:bldP spid="59" grpId="0" bldLvl="0" animBg="1" autoUpdateAnimBg="0"/>
      <p:bldP spid="61" grpId="0" bldLvl="0" animBg="1" autoUpdateAnimBg="0"/>
      <p:bldP spid="63" grpId="0" bldLvl="0" autoUpdateAnimBg="0"/>
      <p:bldP spid="64" grpId="0" bldLvl="0" autoUpdateAnimBg="0"/>
      <p:bldP spid="65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85"/>
          <p:cNvSpPr>
            <a:spLocks noChangeArrowheads="1"/>
          </p:cNvSpPr>
          <p:nvPr/>
        </p:nvSpPr>
        <p:spPr bwMode="auto">
          <a:xfrm>
            <a:off x="935355" y="294005"/>
            <a:ext cx="390525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代理案件情况</a:t>
            </a: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准备情况</a:t>
            </a:r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349250" y="293688"/>
            <a:ext cx="503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167"/>
          <p:cNvGrpSpPr/>
          <p:nvPr/>
        </p:nvGrpSpPr>
        <p:grpSpPr bwMode="auto">
          <a:xfrm>
            <a:off x="238125" y="131763"/>
            <a:ext cx="725488" cy="723900"/>
            <a:chOff x="0" y="0"/>
            <a:chExt cx="973930" cy="972480"/>
          </a:xfrm>
        </p:grpSpPr>
        <p:sp>
          <p:nvSpPr>
            <p:cNvPr id="5" name="文本框 139"/>
            <p:cNvSpPr>
              <a:spLocks noChangeArrowheads="1"/>
            </p:cNvSpPr>
            <p:nvPr/>
          </p:nvSpPr>
          <p:spPr bwMode="auto">
            <a:xfrm rot="-5400000">
              <a:off x="65417" y="310523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6" name="文本框 140"/>
            <p:cNvSpPr>
              <a:spLocks noChangeArrowheads="1"/>
            </p:cNvSpPr>
            <p:nvPr/>
          </p:nvSpPr>
          <p:spPr bwMode="auto">
            <a:xfrm rot="-4930435">
              <a:off x="68316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7" name="文本框 141"/>
            <p:cNvSpPr>
              <a:spLocks noChangeArrowheads="1"/>
            </p:cNvSpPr>
            <p:nvPr/>
          </p:nvSpPr>
          <p:spPr bwMode="auto">
            <a:xfrm rot="-4460869">
              <a:off x="76959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8" name="文本框 142"/>
            <p:cNvSpPr>
              <a:spLocks noChangeArrowheads="1"/>
            </p:cNvSpPr>
            <p:nvPr/>
          </p:nvSpPr>
          <p:spPr bwMode="auto">
            <a:xfrm rot="-3991306">
              <a:off x="91185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9" name="文本框 143"/>
            <p:cNvSpPr>
              <a:spLocks noChangeArrowheads="1"/>
            </p:cNvSpPr>
            <p:nvPr/>
          </p:nvSpPr>
          <p:spPr bwMode="auto">
            <a:xfrm rot="-3521739">
              <a:off x="110729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0" name="文本框 144"/>
            <p:cNvSpPr>
              <a:spLocks noChangeArrowheads="1"/>
            </p:cNvSpPr>
            <p:nvPr/>
          </p:nvSpPr>
          <p:spPr bwMode="auto">
            <a:xfrm rot="-3052174">
              <a:off x="135226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1" name="文本框 145"/>
            <p:cNvSpPr>
              <a:spLocks noChangeArrowheads="1"/>
            </p:cNvSpPr>
            <p:nvPr/>
          </p:nvSpPr>
          <p:spPr bwMode="auto">
            <a:xfrm rot="-2582609">
              <a:off x="164224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2" name="文本框 146"/>
            <p:cNvSpPr>
              <a:spLocks noChangeArrowheads="1"/>
            </p:cNvSpPr>
            <p:nvPr/>
          </p:nvSpPr>
          <p:spPr bwMode="auto">
            <a:xfrm rot="-2113044">
              <a:off x="197176" y="5624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3" name="文本框 147"/>
            <p:cNvSpPr>
              <a:spLocks noChangeArrowheads="1"/>
            </p:cNvSpPr>
            <p:nvPr/>
          </p:nvSpPr>
          <p:spPr bwMode="auto">
            <a:xfrm rot="-1643478">
              <a:off x="233473" y="3416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4" name="文本框 148"/>
            <p:cNvSpPr>
              <a:spLocks noChangeArrowheads="1"/>
            </p:cNvSpPr>
            <p:nvPr/>
          </p:nvSpPr>
          <p:spPr bwMode="auto">
            <a:xfrm rot="-1173913">
              <a:off x="272437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5" name="文本框 149"/>
            <p:cNvSpPr>
              <a:spLocks noChangeArrowheads="1"/>
            </p:cNvSpPr>
            <p:nvPr/>
          </p:nvSpPr>
          <p:spPr bwMode="auto">
            <a:xfrm rot="-704348">
              <a:off x="313341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6" name="文本框 150"/>
            <p:cNvSpPr>
              <a:spLocks noChangeArrowheads="1"/>
            </p:cNvSpPr>
            <p:nvPr/>
          </p:nvSpPr>
          <p:spPr bwMode="auto">
            <a:xfrm rot="-234781">
              <a:off x="35542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7" name="文本框 151"/>
            <p:cNvSpPr>
              <a:spLocks noChangeArrowheads="1"/>
            </p:cNvSpPr>
            <p:nvPr/>
          </p:nvSpPr>
          <p:spPr bwMode="auto">
            <a:xfrm rot="234782">
              <a:off x="397907" y="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8" name="文本框 152"/>
            <p:cNvSpPr>
              <a:spLocks noChangeArrowheads="1"/>
            </p:cNvSpPr>
            <p:nvPr/>
          </p:nvSpPr>
          <p:spPr bwMode="auto">
            <a:xfrm rot="704348">
              <a:off x="439993" y="578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19" name="文本框 153"/>
            <p:cNvSpPr>
              <a:spLocks noChangeArrowheads="1"/>
            </p:cNvSpPr>
            <p:nvPr/>
          </p:nvSpPr>
          <p:spPr bwMode="auto">
            <a:xfrm rot="1173913">
              <a:off x="480899" y="1724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0" name="文本框 154"/>
            <p:cNvSpPr>
              <a:spLocks noChangeArrowheads="1"/>
            </p:cNvSpPr>
            <p:nvPr/>
          </p:nvSpPr>
          <p:spPr bwMode="auto">
            <a:xfrm rot="1643478">
              <a:off x="519863" y="34171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1" name="文本框 155"/>
            <p:cNvSpPr>
              <a:spLocks noChangeArrowheads="1"/>
            </p:cNvSpPr>
            <p:nvPr/>
          </p:nvSpPr>
          <p:spPr bwMode="auto">
            <a:xfrm rot="2113044">
              <a:off x="556159" y="5624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2" name="文本框 156"/>
            <p:cNvSpPr>
              <a:spLocks noChangeArrowheads="1"/>
            </p:cNvSpPr>
            <p:nvPr/>
          </p:nvSpPr>
          <p:spPr bwMode="auto">
            <a:xfrm rot="2582608">
              <a:off x="589109" y="83050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3" name="文本框 157"/>
            <p:cNvSpPr>
              <a:spLocks noChangeArrowheads="1"/>
            </p:cNvSpPr>
            <p:nvPr/>
          </p:nvSpPr>
          <p:spPr bwMode="auto">
            <a:xfrm rot="3052174">
              <a:off x="618104" y="1140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4" name="文本框 158"/>
            <p:cNvSpPr>
              <a:spLocks noChangeArrowheads="1"/>
            </p:cNvSpPr>
            <p:nvPr/>
          </p:nvSpPr>
          <p:spPr bwMode="auto">
            <a:xfrm rot="3521739">
              <a:off x="642602" y="14880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5" name="文本框 159"/>
            <p:cNvSpPr>
              <a:spLocks noChangeArrowheads="1"/>
            </p:cNvSpPr>
            <p:nvPr/>
          </p:nvSpPr>
          <p:spPr bwMode="auto">
            <a:xfrm rot="3991306">
              <a:off x="662146" y="18652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6" name="文本框 160"/>
            <p:cNvSpPr>
              <a:spLocks noChangeArrowheads="1"/>
            </p:cNvSpPr>
            <p:nvPr/>
          </p:nvSpPr>
          <p:spPr bwMode="auto">
            <a:xfrm rot="4460869">
              <a:off x="676373" y="226550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7" name="文本框 161"/>
            <p:cNvSpPr>
              <a:spLocks noChangeArrowheads="1"/>
            </p:cNvSpPr>
            <p:nvPr/>
          </p:nvSpPr>
          <p:spPr bwMode="auto">
            <a:xfrm rot="4930435">
              <a:off x="685015" y="268141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8" name="文本框 162"/>
            <p:cNvSpPr>
              <a:spLocks noChangeArrowheads="1"/>
            </p:cNvSpPr>
            <p:nvPr/>
          </p:nvSpPr>
          <p:spPr bwMode="auto">
            <a:xfrm rot="5400000">
              <a:off x="687915" y="31052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29" name="文本框 163"/>
            <p:cNvSpPr>
              <a:spLocks noChangeArrowheads="1"/>
            </p:cNvSpPr>
            <p:nvPr/>
          </p:nvSpPr>
          <p:spPr bwMode="auto">
            <a:xfrm rot="5869565">
              <a:off x="6850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0" name="文本框 164"/>
            <p:cNvSpPr>
              <a:spLocks noChangeArrowheads="1"/>
            </p:cNvSpPr>
            <p:nvPr/>
          </p:nvSpPr>
          <p:spPr bwMode="auto">
            <a:xfrm rot="6339131">
              <a:off x="676373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1" name="文本框 165"/>
            <p:cNvSpPr>
              <a:spLocks noChangeArrowheads="1"/>
            </p:cNvSpPr>
            <p:nvPr/>
          </p:nvSpPr>
          <p:spPr bwMode="auto">
            <a:xfrm rot="6808695">
              <a:off x="662147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2" name="文本框 166"/>
            <p:cNvSpPr>
              <a:spLocks noChangeArrowheads="1"/>
            </p:cNvSpPr>
            <p:nvPr/>
          </p:nvSpPr>
          <p:spPr bwMode="auto">
            <a:xfrm rot="7278261">
              <a:off x="642603" y="472244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3" name="文本框 167"/>
            <p:cNvSpPr>
              <a:spLocks noChangeArrowheads="1"/>
            </p:cNvSpPr>
            <p:nvPr/>
          </p:nvSpPr>
          <p:spPr bwMode="auto">
            <a:xfrm rot="7747826">
              <a:off x="618105" y="506948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4" name="文本框 168"/>
            <p:cNvSpPr>
              <a:spLocks noChangeArrowheads="1"/>
            </p:cNvSpPr>
            <p:nvPr/>
          </p:nvSpPr>
          <p:spPr bwMode="auto">
            <a:xfrm rot="8217393">
              <a:off x="589111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5" name="文本框 169"/>
            <p:cNvSpPr>
              <a:spLocks noChangeArrowheads="1"/>
            </p:cNvSpPr>
            <p:nvPr/>
          </p:nvSpPr>
          <p:spPr bwMode="auto">
            <a:xfrm rot="8686956">
              <a:off x="556159" y="56480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6" name="文本框 170"/>
            <p:cNvSpPr>
              <a:spLocks noChangeArrowheads="1"/>
            </p:cNvSpPr>
            <p:nvPr/>
          </p:nvSpPr>
          <p:spPr bwMode="auto">
            <a:xfrm rot="9156522">
              <a:off x="519861" y="586879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 dirty="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7" name="文本框 171"/>
            <p:cNvSpPr>
              <a:spLocks noChangeArrowheads="1"/>
            </p:cNvSpPr>
            <p:nvPr/>
          </p:nvSpPr>
          <p:spPr bwMode="auto">
            <a:xfrm rot="9626087">
              <a:off x="480898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8" name="文本框 172"/>
            <p:cNvSpPr>
              <a:spLocks noChangeArrowheads="1"/>
            </p:cNvSpPr>
            <p:nvPr/>
          </p:nvSpPr>
          <p:spPr bwMode="auto">
            <a:xfrm rot="10095652">
              <a:off x="439993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39" name="文本框 173"/>
            <p:cNvSpPr>
              <a:spLocks noChangeArrowheads="1"/>
            </p:cNvSpPr>
            <p:nvPr/>
          </p:nvSpPr>
          <p:spPr bwMode="auto">
            <a:xfrm rot="10565217">
              <a:off x="39790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0" name="文本框 174"/>
            <p:cNvSpPr>
              <a:spLocks noChangeArrowheads="1"/>
            </p:cNvSpPr>
            <p:nvPr/>
          </p:nvSpPr>
          <p:spPr bwMode="auto">
            <a:xfrm rot="-10565217">
              <a:off x="355427" y="621048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1" name="文本框 175"/>
            <p:cNvSpPr>
              <a:spLocks noChangeArrowheads="1"/>
            </p:cNvSpPr>
            <p:nvPr/>
          </p:nvSpPr>
          <p:spPr bwMode="auto">
            <a:xfrm rot="-10095652">
              <a:off x="313341" y="615263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2" name="文本框 176"/>
            <p:cNvSpPr>
              <a:spLocks noChangeArrowheads="1"/>
            </p:cNvSpPr>
            <p:nvPr/>
          </p:nvSpPr>
          <p:spPr bwMode="auto">
            <a:xfrm rot="-9626087">
              <a:off x="272437" y="603802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3" name="文本框 177"/>
            <p:cNvSpPr>
              <a:spLocks noChangeArrowheads="1"/>
            </p:cNvSpPr>
            <p:nvPr/>
          </p:nvSpPr>
          <p:spPr bwMode="auto">
            <a:xfrm rot="-9156522">
              <a:off x="233472" y="586877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4" name="文本框 178"/>
            <p:cNvSpPr>
              <a:spLocks noChangeArrowheads="1"/>
            </p:cNvSpPr>
            <p:nvPr/>
          </p:nvSpPr>
          <p:spPr bwMode="auto">
            <a:xfrm rot="-8686956">
              <a:off x="197176" y="564805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5" name="文本框 179"/>
            <p:cNvSpPr>
              <a:spLocks noChangeArrowheads="1"/>
            </p:cNvSpPr>
            <p:nvPr/>
          </p:nvSpPr>
          <p:spPr bwMode="auto">
            <a:xfrm rot="-8217391">
              <a:off x="164224" y="537996"/>
              <a:ext cx="220596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6" name="文本框 180"/>
            <p:cNvSpPr>
              <a:spLocks noChangeArrowheads="1"/>
            </p:cNvSpPr>
            <p:nvPr/>
          </p:nvSpPr>
          <p:spPr bwMode="auto">
            <a:xfrm rot="-7747826">
              <a:off x="135228" y="506949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7" name="文本框 181"/>
            <p:cNvSpPr>
              <a:spLocks noChangeArrowheads="1"/>
            </p:cNvSpPr>
            <p:nvPr/>
          </p:nvSpPr>
          <p:spPr bwMode="auto">
            <a:xfrm rot="-7278261">
              <a:off x="110729" y="47224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8" name="文本框 182"/>
            <p:cNvSpPr>
              <a:spLocks noChangeArrowheads="1"/>
            </p:cNvSpPr>
            <p:nvPr/>
          </p:nvSpPr>
          <p:spPr bwMode="auto">
            <a:xfrm rot="-6808696">
              <a:off x="91185" y="434525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49" name="文本框 183"/>
            <p:cNvSpPr>
              <a:spLocks noChangeArrowheads="1"/>
            </p:cNvSpPr>
            <p:nvPr/>
          </p:nvSpPr>
          <p:spPr bwMode="auto">
            <a:xfrm rot="-6339130">
              <a:off x="76959" y="394497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  <p:sp>
          <p:nvSpPr>
            <p:cNvPr id="50" name="文本框 184"/>
            <p:cNvSpPr>
              <a:spLocks noChangeArrowheads="1"/>
            </p:cNvSpPr>
            <p:nvPr/>
          </p:nvSpPr>
          <p:spPr bwMode="auto">
            <a:xfrm rot="-5869565">
              <a:off x="68316" y="352906"/>
              <a:ext cx="220595" cy="35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100">
                  <a:solidFill>
                    <a:srgbClr val="CEE1F2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｜</a:t>
              </a:r>
            </a:p>
          </p:txBody>
        </p:sp>
      </p:grpSp>
      <p:sp>
        <p:nvSpPr>
          <p:cNvPr id="51" name="椭圆 252"/>
          <p:cNvSpPr>
            <a:spLocks noChangeArrowheads="1"/>
          </p:cNvSpPr>
          <p:nvPr/>
        </p:nvSpPr>
        <p:spPr bwMode="auto">
          <a:xfrm>
            <a:off x="-1835150" y="1111250"/>
            <a:ext cx="3287713" cy="3287713"/>
          </a:xfrm>
          <a:prstGeom prst="ellipse">
            <a:avLst/>
          </a:prstGeom>
          <a:noFill/>
          <a:ln w="9525">
            <a:solidFill>
              <a:schemeClr val="bg1">
                <a:alpha val="69019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52" name="组合 2"/>
          <p:cNvGrpSpPr/>
          <p:nvPr/>
        </p:nvGrpSpPr>
        <p:grpSpPr bwMode="auto">
          <a:xfrm>
            <a:off x="-1758950" y="1189038"/>
            <a:ext cx="3132138" cy="3132137"/>
            <a:chOff x="0" y="0"/>
            <a:chExt cx="3131774" cy="3132152"/>
          </a:xfrm>
          <a:solidFill>
            <a:schemeClr val="bg1"/>
          </a:solidFill>
        </p:grpSpPr>
        <p:sp>
          <p:nvSpPr>
            <p:cNvPr id="53" name="矩形 254"/>
            <p:cNvSpPr>
              <a:spLocks noChangeArrowheads="1"/>
            </p:cNvSpPr>
            <p:nvPr/>
          </p:nvSpPr>
          <p:spPr bwMode="auto">
            <a:xfrm rot="-5400000">
              <a:off x="58328" y="150126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255"/>
            <p:cNvSpPr>
              <a:spLocks noChangeArrowheads="1"/>
            </p:cNvSpPr>
            <p:nvPr/>
          </p:nvSpPr>
          <p:spPr bwMode="auto">
            <a:xfrm rot="-5181819">
              <a:off x="61351" y="14060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256"/>
            <p:cNvSpPr>
              <a:spLocks noChangeArrowheads="1"/>
            </p:cNvSpPr>
            <p:nvPr/>
          </p:nvSpPr>
          <p:spPr bwMode="auto">
            <a:xfrm rot="-4963636">
              <a:off x="70408" y="13111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6" name="矩形 257"/>
            <p:cNvSpPr>
              <a:spLocks noChangeArrowheads="1"/>
            </p:cNvSpPr>
            <p:nvPr/>
          </p:nvSpPr>
          <p:spPr bwMode="auto">
            <a:xfrm rot="-4745455">
              <a:off x="85461" y="121711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7" name="矩形 258"/>
            <p:cNvSpPr>
              <a:spLocks noChangeArrowheads="1"/>
            </p:cNvSpPr>
            <p:nvPr/>
          </p:nvSpPr>
          <p:spPr bwMode="auto">
            <a:xfrm rot="-4527274">
              <a:off x="106452" y="112418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8" name="矩形 259"/>
            <p:cNvSpPr>
              <a:spLocks noChangeArrowheads="1"/>
            </p:cNvSpPr>
            <p:nvPr/>
          </p:nvSpPr>
          <p:spPr bwMode="auto">
            <a:xfrm rot="-4309091">
              <a:off x="133294" y="103276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9" name="矩形 260"/>
            <p:cNvSpPr>
              <a:spLocks noChangeArrowheads="1"/>
            </p:cNvSpPr>
            <p:nvPr/>
          </p:nvSpPr>
          <p:spPr bwMode="auto">
            <a:xfrm rot="-4090909">
              <a:off x="165881" y="94323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0" name="矩形 261"/>
            <p:cNvSpPr>
              <a:spLocks noChangeArrowheads="1"/>
            </p:cNvSpPr>
            <p:nvPr/>
          </p:nvSpPr>
          <p:spPr bwMode="auto">
            <a:xfrm rot="-3872726">
              <a:off x="204080" y="85594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262"/>
            <p:cNvSpPr>
              <a:spLocks noChangeArrowheads="1"/>
            </p:cNvSpPr>
            <p:nvPr/>
          </p:nvSpPr>
          <p:spPr bwMode="auto">
            <a:xfrm rot="-3654545">
              <a:off x="247738" y="77126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263"/>
            <p:cNvSpPr>
              <a:spLocks noChangeArrowheads="1"/>
            </p:cNvSpPr>
            <p:nvPr/>
          </p:nvSpPr>
          <p:spPr bwMode="auto">
            <a:xfrm rot="-3436364">
              <a:off x="296679" y="68951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264"/>
            <p:cNvSpPr>
              <a:spLocks noChangeArrowheads="1"/>
            </p:cNvSpPr>
            <p:nvPr/>
          </p:nvSpPr>
          <p:spPr bwMode="auto">
            <a:xfrm rot="-3218181">
              <a:off x="350706" y="6110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265"/>
            <p:cNvSpPr>
              <a:spLocks noChangeArrowheads="1"/>
            </p:cNvSpPr>
            <p:nvPr/>
          </p:nvSpPr>
          <p:spPr bwMode="auto">
            <a:xfrm rot="-3000000">
              <a:off x="409602" y="53615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5" name="矩形 266"/>
            <p:cNvSpPr>
              <a:spLocks noChangeArrowheads="1"/>
            </p:cNvSpPr>
            <p:nvPr/>
          </p:nvSpPr>
          <p:spPr bwMode="auto">
            <a:xfrm rot="-2781819">
              <a:off x="473129" y="46514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6" name="矩形 267"/>
            <p:cNvSpPr>
              <a:spLocks noChangeArrowheads="1"/>
            </p:cNvSpPr>
            <p:nvPr/>
          </p:nvSpPr>
          <p:spPr bwMode="auto">
            <a:xfrm rot="-2563636">
              <a:off x="541033" y="39831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7" name="矩形 268"/>
            <p:cNvSpPr>
              <a:spLocks noChangeArrowheads="1"/>
            </p:cNvSpPr>
            <p:nvPr/>
          </p:nvSpPr>
          <p:spPr bwMode="auto">
            <a:xfrm rot="-2345455">
              <a:off x="613037" y="33591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8" name="矩形 269"/>
            <p:cNvSpPr>
              <a:spLocks noChangeArrowheads="1"/>
            </p:cNvSpPr>
            <p:nvPr/>
          </p:nvSpPr>
          <p:spPr bwMode="auto">
            <a:xfrm rot="-2127274">
              <a:off x="688854" y="2782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9" name="矩形 270"/>
            <p:cNvSpPr>
              <a:spLocks noChangeArrowheads="1"/>
            </p:cNvSpPr>
            <p:nvPr/>
          </p:nvSpPr>
          <p:spPr bwMode="auto">
            <a:xfrm rot="-1909091">
              <a:off x="768178" y="2254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0" name="矩形 271"/>
            <p:cNvSpPr>
              <a:spLocks noChangeArrowheads="1"/>
            </p:cNvSpPr>
            <p:nvPr/>
          </p:nvSpPr>
          <p:spPr bwMode="auto">
            <a:xfrm rot="-1690909">
              <a:off x="850689" y="17780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" name="矩形 272"/>
            <p:cNvSpPr>
              <a:spLocks noChangeArrowheads="1"/>
            </p:cNvSpPr>
            <p:nvPr/>
          </p:nvSpPr>
          <p:spPr bwMode="auto">
            <a:xfrm rot="-1472726">
              <a:off x="936056" y="1354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2" name="矩形 273"/>
            <p:cNvSpPr>
              <a:spLocks noChangeArrowheads="1"/>
            </p:cNvSpPr>
            <p:nvPr/>
          </p:nvSpPr>
          <p:spPr bwMode="auto">
            <a:xfrm rot="-1254545">
              <a:off x="1023936" y="9868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3" name="矩形 274"/>
            <p:cNvSpPr>
              <a:spLocks noChangeArrowheads="1"/>
            </p:cNvSpPr>
            <p:nvPr/>
          </p:nvSpPr>
          <p:spPr bwMode="auto">
            <a:xfrm rot="-1036364">
              <a:off x="1113971" y="6752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4" name="矩形 275"/>
            <p:cNvSpPr>
              <a:spLocks noChangeArrowheads="1"/>
            </p:cNvSpPr>
            <p:nvPr/>
          </p:nvSpPr>
          <p:spPr bwMode="auto">
            <a:xfrm rot="-818181">
              <a:off x="1205802" y="4213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5" name="矩形 276"/>
            <p:cNvSpPr>
              <a:spLocks noChangeArrowheads="1"/>
            </p:cNvSpPr>
            <p:nvPr/>
          </p:nvSpPr>
          <p:spPr bwMode="auto">
            <a:xfrm rot="-600000">
              <a:off x="1299059" y="2262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6" name="矩形 277"/>
            <p:cNvSpPr>
              <a:spLocks noChangeArrowheads="1"/>
            </p:cNvSpPr>
            <p:nvPr/>
          </p:nvSpPr>
          <p:spPr bwMode="auto">
            <a:xfrm rot="-381819">
              <a:off x="1393366" y="906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7" name="矩形 278"/>
            <p:cNvSpPr>
              <a:spLocks noChangeArrowheads="1"/>
            </p:cNvSpPr>
            <p:nvPr/>
          </p:nvSpPr>
          <p:spPr bwMode="auto">
            <a:xfrm rot="-163636">
              <a:off x="1488342" y="151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8" name="矩形 279"/>
            <p:cNvSpPr>
              <a:spLocks noChangeArrowheads="1"/>
            </p:cNvSpPr>
            <p:nvPr/>
          </p:nvSpPr>
          <p:spPr bwMode="auto">
            <a:xfrm rot="54546">
              <a:off x="1583606" y="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9" name="矩形 280"/>
            <p:cNvSpPr>
              <a:spLocks noChangeArrowheads="1"/>
            </p:cNvSpPr>
            <p:nvPr/>
          </p:nvSpPr>
          <p:spPr bwMode="auto">
            <a:xfrm rot="272727">
              <a:off x="1678775" y="453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0" name="矩形 281"/>
            <p:cNvSpPr>
              <a:spLocks noChangeArrowheads="1"/>
            </p:cNvSpPr>
            <p:nvPr/>
          </p:nvSpPr>
          <p:spPr bwMode="auto">
            <a:xfrm rot="490909">
              <a:off x="1773464" y="1509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1" name="矩形 282"/>
            <p:cNvSpPr>
              <a:spLocks noChangeArrowheads="1"/>
            </p:cNvSpPr>
            <p:nvPr/>
          </p:nvSpPr>
          <p:spPr bwMode="auto">
            <a:xfrm rot="709091">
              <a:off x="1867292" y="316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" name="矩形 283"/>
            <p:cNvSpPr>
              <a:spLocks noChangeArrowheads="1"/>
            </p:cNvSpPr>
            <p:nvPr/>
          </p:nvSpPr>
          <p:spPr bwMode="auto">
            <a:xfrm rot="927273">
              <a:off x="1959883" y="5410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3" name="矩形 284"/>
            <p:cNvSpPr>
              <a:spLocks noChangeArrowheads="1"/>
            </p:cNvSpPr>
            <p:nvPr/>
          </p:nvSpPr>
          <p:spPr bwMode="auto">
            <a:xfrm rot="1145455">
              <a:off x="2050863" y="823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4" name="矩形 285"/>
            <p:cNvSpPr>
              <a:spLocks noChangeArrowheads="1"/>
            </p:cNvSpPr>
            <p:nvPr/>
          </p:nvSpPr>
          <p:spPr bwMode="auto">
            <a:xfrm rot="1363637">
              <a:off x="2139865" y="11639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5" name="矩形 286"/>
            <p:cNvSpPr>
              <a:spLocks noChangeArrowheads="1"/>
            </p:cNvSpPr>
            <p:nvPr/>
          </p:nvSpPr>
          <p:spPr bwMode="auto">
            <a:xfrm rot="1581818">
              <a:off x="2226531" y="15597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6" name="矩形 287"/>
            <p:cNvSpPr>
              <a:spLocks noChangeArrowheads="1"/>
            </p:cNvSpPr>
            <p:nvPr/>
          </p:nvSpPr>
          <p:spPr bwMode="auto">
            <a:xfrm rot="1800000">
              <a:off x="2310512" y="20096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7" name="矩形 288"/>
            <p:cNvSpPr>
              <a:spLocks noChangeArrowheads="1"/>
            </p:cNvSpPr>
            <p:nvPr/>
          </p:nvSpPr>
          <p:spPr bwMode="auto">
            <a:xfrm rot="2018182">
              <a:off x="2391471" y="2512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8" name="矩形 289"/>
            <p:cNvSpPr>
              <a:spLocks noChangeArrowheads="1"/>
            </p:cNvSpPr>
            <p:nvPr/>
          </p:nvSpPr>
          <p:spPr bwMode="auto">
            <a:xfrm rot="2236364">
              <a:off x="2469080" y="30646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9" name="矩形 290"/>
            <p:cNvSpPr>
              <a:spLocks noChangeArrowheads="1"/>
            </p:cNvSpPr>
            <p:nvPr/>
          </p:nvSpPr>
          <p:spPr bwMode="auto">
            <a:xfrm rot="2454545">
              <a:off x="2543029" y="3665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0" name="矩形 291"/>
            <p:cNvSpPr>
              <a:spLocks noChangeArrowheads="1"/>
            </p:cNvSpPr>
            <p:nvPr/>
          </p:nvSpPr>
          <p:spPr bwMode="auto">
            <a:xfrm rot="2672727">
              <a:off x="2613018" y="43118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1" name="矩形 292"/>
            <p:cNvSpPr>
              <a:spLocks noChangeArrowheads="1"/>
            </p:cNvSpPr>
            <p:nvPr/>
          </p:nvSpPr>
          <p:spPr bwMode="auto">
            <a:xfrm rot="2890909">
              <a:off x="2678766" y="50014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" name="矩形 293"/>
            <p:cNvSpPr>
              <a:spLocks noChangeArrowheads="1"/>
            </p:cNvSpPr>
            <p:nvPr/>
          </p:nvSpPr>
          <p:spPr bwMode="auto">
            <a:xfrm rot="3109091">
              <a:off x="2740009" y="57312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3" name="矩形 294"/>
            <p:cNvSpPr>
              <a:spLocks noChangeArrowheads="1"/>
            </p:cNvSpPr>
            <p:nvPr/>
          </p:nvSpPr>
          <p:spPr bwMode="auto">
            <a:xfrm rot="3327274">
              <a:off x="2796499" y="64985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4" name="矩形 295"/>
            <p:cNvSpPr>
              <a:spLocks noChangeArrowheads="1"/>
            </p:cNvSpPr>
            <p:nvPr/>
          </p:nvSpPr>
          <p:spPr bwMode="auto">
            <a:xfrm rot="3545455">
              <a:off x="2848008" y="73000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5" name="矩形 296"/>
            <p:cNvSpPr>
              <a:spLocks noChangeArrowheads="1"/>
            </p:cNvSpPr>
            <p:nvPr/>
          </p:nvSpPr>
          <p:spPr bwMode="auto">
            <a:xfrm rot="3763637">
              <a:off x="2894332" y="81326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6" name="矩形 297"/>
            <p:cNvSpPr>
              <a:spLocks noChangeArrowheads="1"/>
            </p:cNvSpPr>
            <p:nvPr/>
          </p:nvSpPr>
          <p:spPr bwMode="auto">
            <a:xfrm rot="3981819">
              <a:off x="2935281" y="899288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7" name="矩形 298"/>
            <p:cNvSpPr>
              <a:spLocks noChangeArrowheads="1"/>
            </p:cNvSpPr>
            <p:nvPr/>
          </p:nvSpPr>
          <p:spPr bwMode="auto">
            <a:xfrm rot="4200000">
              <a:off x="2970691" y="9877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8" name="矩形 299"/>
            <p:cNvSpPr>
              <a:spLocks noChangeArrowheads="1"/>
            </p:cNvSpPr>
            <p:nvPr/>
          </p:nvSpPr>
          <p:spPr bwMode="auto">
            <a:xfrm rot="4418182">
              <a:off x="3000421" y="107825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9" name="矩形 300"/>
            <p:cNvSpPr>
              <a:spLocks noChangeArrowheads="1"/>
            </p:cNvSpPr>
            <p:nvPr/>
          </p:nvSpPr>
          <p:spPr bwMode="auto">
            <a:xfrm rot="4636364">
              <a:off x="3024349" y="117048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0" name="矩形 301"/>
            <p:cNvSpPr>
              <a:spLocks noChangeArrowheads="1"/>
            </p:cNvSpPr>
            <p:nvPr/>
          </p:nvSpPr>
          <p:spPr bwMode="auto">
            <a:xfrm rot="4854546">
              <a:off x="3042380" y="126403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1" name="矩形 302"/>
            <p:cNvSpPr>
              <a:spLocks noChangeArrowheads="1"/>
            </p:cNvSpPr>
            <p:nvPr/>
          </p:nvSpPr>
          <p:spPr bwMode="auto">
            <a:xfrm rot="5072727">
              <a:off x="3054442" y="135854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" name="矩形 303"/>
            <p:cNvSpPr>
              <a:spLocks noChangeArrowheads="1"/>
            </p:cNvSpPr>
            <p:nvPr/>
          </p:nvSpPr>
          <p:spPr bwMode="auto">
            <a:xfrm rot="5290909">
              <a:off x="3060484" y="145362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3" name="矩形 304"/>
            <p:cNvSpPr>
              <a:spLocks noChangeArrowheads="1"/>
            </p:cNvSpPr>
            <p:nvPr/>
          </p:nvSpPr>
          <p:spPr bwMode="auto">
            <a:xfrm rot="5509091">
              <a:off x="3060484" y="154890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4" name="矩形 305"/>
            <p:cNvSpPr>
              <a:spLocks noChangeArrowheads="1"/>
            </p:cNvSpPr>
            <p:nvPr/>
          </p:nvSpPr>
          <p:spPr bwMode="auto">
            <a:xfrm rot="5727274">
              <a:off x="3054442" y="16439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5" name="矩形 306"/>
            <p:cNvSpPr>
              <a:spLocks noChangeArrowheads="1"/>
            </p:cNvSpPr>
            <p:nvPr/>
          </p:nvSpPr>
          <p:spPr bwMode="auto">
            <a:xfrm rot="5945456">
              <a:off x="3042380" y="17385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6" name="矩形 307"/>
            <p:cNvSpPr>
              <a:spLocks noChangeArrowheads="1"/>
            </p:cNvSpPr>
            <p:nvPr/>
          </p:nvSpPr>
          <p:spPr bwMode="auto">
            <a:xfrm rot="6163637">
              <a:off x="3024349" y="183205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7" name="矩形 308"/>
            <p:cNvSpPr>
              <a:spLocks noChangeArrowheads="1"/>
            </p:cNvSpPr>
            <p:nvPr/>
          </p:nvSpPr>
          <p:spPr bwMode="auto">
            <a:xfrm rot="6381819">
              <a:off x="3000421" y="192427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8" name="矩形 309"/>
            <p:cNvSpPr>
              <a:spLocks noChangeArrowheads="1"/>
            </p:cNvSpPr>
            <p:nvPr/>
          </p:nvSpPr>
          <p:spPr bwMode="auto">
            <a:xfrm rot="6600000">
              <a:off x="2970691" y="201479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9" name="矩形 310"/>
            <p:cNvSpPr>
              <a:spLocks noChangeArrowheads="1"/>
            </p:cNvSpPr>
            <p:nvPr/>
          </p:nvSpPr>
          <p:spPr bwMode="auto">
            <a:xfrm rot="6818182">
              <a:off x="2935281" y="210324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0" name="矩形 311"/>
            <p:cNvSpPr>
              <a:spLocks noChangeArrowheads="1"/>
            </p:cNvSpPr>
            <p:nvPr/>
          </p:nvSpPr>
          <p:spPr bwMode="auto">
            <a:xfrm rot="7036364">
              <a:off x="2894332" y="218927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1" name="矩形 312"/>
            <p:cNvSpPr>
              <a:spLocks noChangeArrowheads="1"/>
            </p:cNvSpPr>
            <p:nvPr/>
          </p:nvSpPr>
          <p:spPr bwMode="auto">
            <a:xfrm rot="7254546">
              <a:off x="2848008" y="227253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2" name="矩形 313"/>
            <p:cNvSpPr>
              <a:spLocks noChangeArrowheads="1"/>
            </p:cNvSpPr>
            <p:nvPr/>
          </p:nvSpPr>
          <p:spPr bwMode="auto">
            <a:xfrm rot="7472727">
              <a:off x="2796499" y="235268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3" name="矩形 314"/>
            <p:cNvSpPr>
              <a:spLocks noChangeArrowheads="1"/>
            </p:cNvSpPr>
            <p:nvPr/>
          </p:nvSpPr>
          <p:spPr bwMode="auto">
            <a:xfrm rot="7690909">
              <a:off x="2740009" y="242940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4" name="矩形 315"/>
            <p:cNvSpPr>
              <a:spLocks noChangeArrowheads="1"/>
            </p:cNvSpPr>
            <p:nvPr/>
          </p:nvSpPr>
          <p:spPr bwMode="auto">
            <a:xfrm rot="7909091">
              <a:off x="2678766" y="25023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5" name="矩形 316"/>
            <p:cNvSpPr>
              <a:spLocks noChangeArrowheads="1"/>
            </p:cNvSpPr>
            <p:nvPr/>
          </p:nvSpPr>
          <p:spPr bwMode="auto">
            <a:xfrm rot="8127274">
              <a:off x="2613018" y="257134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6" name="矩形 317"/>
            <p:cNvSpPr>
              <a:spLocks noChangeArrowheads="1"/>
            </p:cNvSpPr>
            <p:nvPr/>
          </p:nvSpPr>
          <p:spPr bwMode="auto">
            <a:xfrm rot="8345455">
              <a:off x="2543029" y="263599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7" name="矩形 318"/>
            <p:cNvSpPr>
              <a:spLocks noChangeArrowheads="1"/>
            </p:cNvSpPr>
            <p:nvPr/>
          </p:nvSpPr>
          <p:spPr bwMode="auto">
            <a:xfrm rot="8563638">
              <a:off x="2469080" y="269606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8" name="矩形 319"/>
            <p:cNvSpPr>
              <a:spLocks noChangeArrowheads="1"/>
            </p:cNvSpPr>
            <p:nvPr/>
          </p:nvSpPr>
          <p:spPr bwMode="auto">
            <a:xfrm rot="8781819">
              <a:off x="2391471" y="27513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19" name="矩形 320"/>
            <p:cNvSpPr>
              <a:spLocks noChangeArrowheads="1"/>
            </p:cNvSpPr>
            <p:nvPr/>
          </p:nvSpPr>
          <p:spPr bwMode="auto">
            <a:xfrm rot="9000000">
              <a:off x="2310512" y="280156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0" name="矩形 321"/>
            <p:cNvSpPr>
              <a:spLocks noChangeArrowheads="1"/>
            </p:cNvSpPr>
            <p:nvPr/>
          </p:nvSpPr>
          <p:spPr bwMode="auto">
            <a:xfrm rot="9218183">
              <a:off x="2226530" y="284656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1" name="矩形 322"/>
            <p:cNvSpPr>
              <a:spLocks noChangeArrowheads="1"/>
            </p:cNvSpPr>
            <p:nvPr/>
          </p:nvSpPr>
          <p:spPr bwMode="auto">
            <a:xfrm rot="9436364">
              <a:off x="2139865" y="288614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2" name="矩形 323"/>
            <p:cNvSpPr>
              <a:spLocks noChangeArrowheads="1"/>
            </p:cNvSpPr>
            <p:nvPr/>
          </p:nvSpPr>
          <p:spPr bwMode="auto">
            <a:xfrm rot="9654547">
              <a:off x="2050862" y="292014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3" name="矩形 324"/>
            <p:cNvSpPr>
              <a:spLocks noChangeArrowheads="1"/>
            </p:cNvSpPr>
            <p:nvPr/>
          </p:nvSpPr>
          <p:spPr bwMode="auto">
            <a:xfrm rot="9872728">
              <a:off x="1959883" y="29484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4" name="矩形 325"/>
            <p:cNvSpPr>
              <a:spLocks noChangeArrowheads="1"/>
            </p:cNvSpPr>
            <p:nvPr/>
          </p:nvSpPr>
          <p:spPr bwMode="auto">
            <a:xfrm rot="10090909">
              <a:off x="1867292" y="297089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5" name="矩形 326"/>
            <p:cNvSpPr>
              <a:spLocks noChangeArrowheads="1"/>
            </p:cNvSpPr>
            <p:nvPr/>
          </p:nvSpPr>
          <p:spPr bwMode="auto">
            <a:xfrm rot="10309091">
              <a:off x="1773464" y="298744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6" name="矩形 327"/>
            <p:cNvSpPr>
              <a:spLocks noChangeArrowheads="1"/>
            </p:cNvSpPr>
            <p:nvPr/>
          </p:nvSpPr>
          <p:spPr bwMode="auto">
            <a:xfrm rot="10527274">
              <a:off x="1678775" y="299800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7" name="矩形 328"/>
            <p:cNvSpPr>
              <a:spLocks noChangeArrowheads="1"/>
            </p:cNvSpPr>
            <p:nvPr/>
          </p:nvSpPr>
          <p:spPr bwMode="auto">
            <a:xfrm rot="10745455">
              <a:off x="1583606" y="300253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8" name="矩形 329"/>
            <p:cNvSpPr>
              <a:spLocks noChangeArrowheads="1"/>
            </p:cNvSpPr>
            <p:nvPr/>
          </p:nvSpPr>
          <p:spPr bwMode="auto">
            <a:xfrm rot="-10636362">
              <a:off x="1488342" y="300102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9" name="矩形 330"/>
            <p:cNvSpPr>
              <a:spLocks noChangeArrowheads="1"/>
            </p:cNvSpPr>
            <p:nvPr/>
          </p:nvSpPr>
          <p:spPr bwMode="auto">
            <a:xfrm rot="-10418181">
              <a:off x="1393365" y="299347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0" name="矩形 331"/>
            <p:cNvSpPr>
              <a:spLocks noChangeArrowheads="1"/>
            </p:cNvSpPr>
            <p:nvPr/>
          </p:nvSpPr>
          <p:spPr bwMode="auto">
            <a:xfrm rot="-10200000">
              <a:off x="1299059" y="2979913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1" name="矩形 332"/>
            <p:cNvSpPr>
              <a:spLocks noChangeArrowheads="1"/>
            </p:cNvSpPr>
            <p:nvPr/>
          </p:nvSpPr>
          <p:spPr bwMode="auto">
            <a:xfrm rot="-9981817">
              <a:off x="1205802" y="296040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2" name="矩形 333"/>
            <p:cNvSpPr>
              <a:spLocks noChangeArrowheads="1"/>
            </p:cNvSpPr>
            <p:nvPr/>
          </p:nvSpPr>
          <p:spPr bwMode="auto">
            <a:xfrm rot="-9763636">
              <a:off x="1113971" y="293501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3" name="矩形 334"/>
            <p:cNvSpPr>
              <a:spLocks noChangeArrowheads="1"/>
            </p:cNvSpPr>
            <p:nvPr/>
          </p:nvSpPr>
          <p:spPr bwMode="auto">
            <a:xfrm rot="-9545455">
              <a:off x="1023936" y="290384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4" name="矩形 335"/>
            <p:cNvSpPr>
              <a:spLocks noChangeArrowheads="1"/>
            </p:cNvSpPr>
            <p:nvPr/>
          </p:nvSpPr>
          <p:spPr bwMode="auto">
            <a:xfrm rot="-9327272">
              <a:off x="936056" y="286703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5" name="矩形 336"/>
            <p:cNvSpPr>
              <a:spLocks noChangeArrowheads="1"/>
            </p:cNvSpPr>
            <p:nvPr/>
          </p:nvSpPr>
          <p:spPr bwMode="auto">
            <a:xfrm rot="-9109091">
              <a:off x="850689" y="282473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6" name="矩形 337"/>
            <p:cNvSpPr>
              <a:spLocks noChangeArrowheads="1"/>
            </p:cNvSpPr>
            <p:nvPr/>
          </p:nvSpPr>
          <p:spPr bwMode="auto">
            <a:xfrm rot="-8890909">
              <a:off x="768179" y="27770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7" name="矩形 338"/>
            <p:cNvSpPr>
              <a:spLocks noChangeArrowheads="1"/>
            </p:cNvSpPr>
            <p:nvPr/>
          </p:nvSpPr>
          <p:spPr bwMode="auto">
            <a:xfrm rot="-8672726">
              <a:off x="688854" y="27243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8" name="矩形 339"/>
            <p:cNvSpPr>
              <a:spLocks noChangeArrowheads="1"/>
            </p:cNvSpPr>
            <p:nvPr/>
          </p:nvSpPr>
          <p:spPr bwMode="auto">
            <a:xfrm rot="-8454545">
              <a:off x="613037" y="2666617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39" name="矩形 340"/>
            <p:cNvSpPr>
              <a:spLocks noChangeArrowheads="1"/>
            </p:cNvSpPr>
            <p:nvPr/>
          </p:nvSpPr>
          <p:spPr bwMode="auto">
            <a:xfrm rot="-8236362">
              <a:off x="541032" y="260422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0" name="矩形 341"/>
            <p:cNvSpPr>
              <a:spLocks noChangeArrowheads="1"/>
            </p:cNvSpPr>
            <p:nvPr/>
          </p:nvSpPr>
          <p:spPr bwMode="auto">
            <a:xfrm rot="-8018181">
              <a:off x="473129" y="253739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1" name="矩形 342"/>
            <p:cNvSpPr>
              <a:spLocks noChangeArrowheads="1"/>
            </p:cNvSpPr>
            <p:nvPr/>
          </p:nvSpPr>
          <p:spPr bwMode="auto">
            <a:xfrm rot="-7800000">
              <a:off x="409602" y="2466384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2" name="矩形 343"/>
            <p:cNvSpPr>
              <a:spLocks noChangeArrowheads="1"/>
            </p:cNvSpPr>
            <p:nvPr/>
          </p:nvSpPr>
          <p:spPr bwMode="auto">
            <a:xfrm rot="-7581817">
              <a:off x="350706" y="239149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" name="矩形 344"/>
            <p:cNvSpPr>
              <a:spLocks noChangeArrowheads="1"/>
            </p:cNvSpPr>
            <p:nvPr/>
          </p:nvSpPr>
          <p:spPr bwMode="auto">
            <a:xfrm rot="-7363636">
              <a:off x="296679" y="2313016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4" name="矩形 345"/>
            <p:cNvSpPr>
              <a:spLocks noChangeArrowheads="1"/>
            </p:cNvSpPr>
            <p:nvPr/>
          </p:nvSpPr>
          <p:spPr bwMode="auto">
            <a:xfrm rot="-7145455">
              <a:off x="247738" y="223127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5" name="矩形 346"/>
            <p:cNvSpPr>
              <a:spLocks noChangeArrowheads="1"/>
            </p:cNvSpPr>
            <p:nvPr/>
          </p:nvSpPr>
          <p:spPr bwMode="auto">
            <a:xfrm rot="-6927272">
              <a:off x="204080" y="214658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6" name="矩形 347"/>
            <p:cNvSpPr>
              <a:spLocks noChangeArrowheads="1"/>
            </p:cNvSpPr>
            <p:nvPr/>
          </p:nvSpPr>
          <p:spPr bwMode="auto">
            <a:xfrm rot="-6709091">
              <a:off x="165881" y="2059302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7" name="矩形 348"/>
            <p:cNvSpPr>
              <a:spLocks noChangeArrowheads="1"/>
            </p:cNvSpPr>
            <p:nvPr/>
          </p:nvSpPr>
          <p:spPr bwMode="auto">
            <a:xfrm rot="-6490908">
              <a:off x="133294" y="1969771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8" name="矩形 349"/>
            <p:cNvSpPr>
              <a:spLocks noChangeArrowheads="1"/>
            </p:cNvSpPr>
            <p:nvPr/>
          </p:nvSpPr>
          <p:spPr bwMode="auto">
            <a:xfrm rot="-6272726">
              <a:off x="106452" y="187835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9" name="矩形 350"/>
            <p:cNvSpPr>
              <a:spLocks noChangeArrowheads="1"/>
            </p:cNvSpPr>
            <p:nvPr/>
          </p:nvSpPr>
          <p:spPr bwMode="auto">
            <a:xfrm rot="-6054545">
              <a:off x="85461" y="1785419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0" name="矩形 351"/>
            <p:cNvSpPr>
              <a:spLocks noChangeArrowheads="1"/>
            </p:cNvSpPr>
            <p:nvPr/>
          </p:nvSpPr>
          <p:spPr bwMode="auto">
            <a:xfrm rot="-5836362">
              <a:off x="70408" y="1691340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1" name="矩形 352"/>
            <p:cNvSpPr>
              <a:spLocks noChangeArrowheads="1"/>
            </p:cNvSpPr>
            <p:nvPr/>
          </p:nvSpPr>
          <p:spPr bwMode="auto">
            <a:xfrm rot="-5618181">
              <a:off x="61351" y="1596495"/>
              <a:ext cx="12962" cy="1296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52" name="椭圆 353"/>
          <p:cNvSpPr>
            <a:spLocks noChangeArrowheads="1"/>
          </p:cNvSpPr>
          <p:nvPr/>
        </p:nvSpPr>
        <p:spPr bwMode="auto">
          <a:xfrm>
            <a:off x="-725488" y="2097088"/>
            <a:ext cx="1265238" cy="1265237"/>
          </a:xfrm>
          <a:prstGeom prst="ellipse">
            <a:avLst/>
          </a:prstGeom>
          <a:noFill/>
          <a:ln w="9525">
            <a:solidFill>
              <a:schemeClr val="bg1">
                <a:alpha val="69019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" name="任意多边形 13"/>
          <p:cNvSpPr>
            <a:spLocks noChangeArrowheads="1"/>
          </p:cNvSpPr>
          <p:nvPr/>
        </p:nvSpPr>
        <p:spPr bwMode="auto">
          <a:xfrm>
            <a:off x="1117600" y="1450975"/>
            <a:ext cx="1771650" cy="304800"/>
          </a:xfrm>
          <a:custGeom>
            <a:avLst/>
            <a:gdLst>
              <a:gd name="T0" fmla="*/ 0 w 1770743"/>
              <a:gd name="T1" fmla="*/ 304800 h 304800"/>
              <a:gd name="T2" fmla="*/ 493739 w 1770743"/>
              <a:gd name="T3" fmla="*/ 0 h 304800"/>
              <a:gd name="T4" fmla="*/ 1771650 w 1770743"/>
              <a:gd name="T5" fmla="*/ 0 h 304800"/>
              <a:gd name="T6" fmla="*/ 0 60000 65536"/>
              <a:gd name="T7" fmla="*/ 0 60000 65536"/>
              <a:gd name="T8" fmla="*/ 0 60000 65536"/>
              <a:gd name="T9" fmla="*/ 0 w 1770743"/>
              <a:gd name="T10" fmla="*/ 0 h 304800"/>
              <a:gd name="T11" fmla="*/ 1770743 w 1770743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743" h="304800">
                <a:moveTo>
                  <a:pt x="0" y="304800"/>
                </a:moveTo>
                <a:lnTo>
                  <a:pt x="493486" y="0"/>
                </a:lnTo>
                <a:lnTo>
                  <a:pt x="1770743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4" name="任意多边形 357"/>
          <p:cNvSpPr>
            <a:spLocks noChangeArrowheads="1"/>
          </p:cNvSpPr>
          <p:nvPr/>
        </p:nvSpPr>
        <p:spPr bwMode="auto">
          <a:xfrm flipV="1">
            <a:off x="1117600" y="3775075"/>
            <a:ext cx="1771650" cy="304800"/>
          </a:xfrm>
          <a:custGeom>
            <a:avLst/>
            <a:gdLst>
              <a:gd name="T0" fmla="*/ 0 w 1770743"/>
              <a:gd name="T1" fmla="*/ 304800 h 304800"/>
              <a:gd name="T2" fmla="*/ 493739 w 1770743"/>
              <a:gd name="T3" fmla="*/ 0 h 304800"/>
              <a:gd name="T4" fmla="*/ 1771650 w 1770743"/>
              <a:gd name="T5" fmla="*/ 0 h 304800"/>
              <a:gd name="T6" fmla="*/ 0 60000 65536"/>
              <a:gd name="T7" fmla="*/ 0 60000 65536"/>
              <a:gd name="T8" fmla="*/ 0 60000 65536"/>
              <a:gd name="T9" fmla="*/ 0 w 1770743"/>
              <a:gd name="T10" fmla="*/ 0 h 304800"/>
              <a:gd name="T11" fmla="*/ 1770743 w 1770743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743" h="304800">
                <a:moveTo>
                  <a:pt x="0" y="304800"/>
                </a:moveTo>
                <a:lnTo>
                  <a:pt x="493486" y="0"/>
                </a:lnTo>
                <a:lnTo>
                  <a:pt x="1770743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6" name="矩形 358"/>
          <p:cNvSpPr>
            <a:spLocks noChangeArrowheads="1"/>
          </p:cNvSpPr>
          <p:nvPr/>
        </p:nvSpPr>
        <p:spPr bwMode="auto">
          <a:xfrm>
            <a:off x="3363913" y="1171575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①准备代理的相关手续</a:t>
            </a:r>
            <a:endParaRPr lang="zh-CN" altLang="en-US" sz="2400" b="1" dirty="0" smtClean="0"/>
          </a:p>
        </p:txBody>
      </p:sp>
      <p:sp>
        <p:nvSpPr>
          <p:cNvPr id="159" name="矩形 362"/>
          <p:cNvSpPr>
            <a:spLocks noChangeArrowheads="1"/>
          </p:cNvSpPr>
          <p:nvPr/>
        </p:nvSpPr>
        <p:spPr bwMode="auto">
          <a:xfrm>
            <a:off x="3363913" y="3749993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④ 与承办法官、书记员联系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1" name="直接连接符 16"/>
          <p:cNvSpPr>
            <a:spLocks noChangeShapeType="1"/>
          </p:cNvSpPr>
          <p:nvPr/>
        </p:nvSpPr>
        <p:spPr bwMode="auto">
          <a:xfrm>
            <a:off x="1452880" y="2397125"/>
            <a:ext cx="1374775" cy="0"/>
          </a:xfrm>
          <a:prstGeom prst="line">
            <a:avLst/>
          </a:prstGeom>
          <a:noFill/>
          <a:ln w="952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" name="矩形 366"/>
          <p:cNvSpPr>
            <a:spLocks noChangeArrowheads="1"/>
          </p:cNvSpPr>
          <p:nvPr/>
        </p:nvSpPr>
        <p:spPr bwMode="auto">
          <a:xfrm>
            <a:off x="3366135" y="2145030"/>
            <a:ext cx="5742940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 对案件进行法律分析</a:t>
            </a:r>
            <a:endParaRPr lang="zh-CN" altLang="en-US" sz="1200" dirty="0" smtClean="0"/>
          </a:p>
        </p:txBody>
      </p:sp>
      <p:sp>
        <p:nvSpPr>
          <p:cNvPr id="167" name="直接连接符 16"/>
          <p:cNvSpPr>
            <a:spLocks noChangeShapeType="1"/>
          </p:cNvSpPr>
          <p:nvPr/>
        </p:nvSpPr>
        <p:spPr bwMode="auto">
          <a:xfrm>
            <a:off x="1452880" y="3168650"/>
            <a:ext cx="1374775" cy="0"/>
          </a:xfrm>
          <a:prstGeom prst="line">
            <a:avLst/>
          </a:prstGeom>
          <a:noFill/>
          <a:ln w="952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" name="矩形 366"/>
          <p:cNvSpPr>
            <a:spLocks noChangeArrowheads="1"/>
          </p:cNvSpPr>
          <p:nvPr/>
        </p:nvSpPr>
        <p:spPr bwMode="auto">
          <a:xfrm>
            <a:off x="3365818" y="2916238"/>
            <a:ext cx="3971925" cy="5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 收集证据、制作清单</a:t>
            </a:r>
            <a:endParaRPr lang="zh-CN" altLang="en-US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bldLvl="0" animBg="1"/>
      <p:bldP spid="154" grpId="0" bldLvl="0" animBg="1"/>
      <p:bldP spid="156" grpId="0" bldLvl="0" autoUpdateAnimBg="0"/>
      <p:bldP spid="159" grpId="0" bldLvl="0" autoUpdateAnimBg="0"/>
      <p:bldP spid="161" grpId="0" bldLvl="0" animBg="1"/>
      <p:bldP spid="163" grpId="0" bldLvl="0" autoUpdateAnimBg="0"/>
      <p:bldP spid="167" grpId="0" bldLvl="0" animBg="1"/>
      <p:bldP spid="168" grpId="0" bldLvl="0" autoUpdateAnimBg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809</Words>
  <Application>Microsoft Office PowerPoint</Application>
  <PresentationFormat>全屏显示(16:9)</PresentationFormat>
  <Paragraphs>555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第一PPT，www.1ppt.com</vt:lpstr>
      <vt:lpstr>1_第一PPT，www.1ppt.com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www.1ppt.com</dc:title>
  <dc:creator>www.1ppt.com</dc:creator>
  <cp:lastModifiedBy>Administrator</cp:lastModifiedBy>
  <cp:revision>20</cp:revision>
  <dcterms:created xsi:type="dcterms:W3CDTF">2016-07-05T10:23:00Z</dcterms:created>
  <dcterms:modified xsi:type="dcterms:W3CDTF">2018-05-08T04:45:48Z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2052-10.1.0.7311</vt:lpwstr>
  </property>
</Properties>
</file>